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3" r:id="rId5"/>
    <p:sldMasterId id="2147483665" r:id="rId6"/>
  </p:sldMasterIdLst>
  <p:notesMasterIdLst>
    <p:notesMasterId r:id="rId39"/>
  </p:notesMasterIdLst>
  <p:handoutMasterIdLst>
    <p:handoutMasterId r:id="rId40"/>
  </p:handoutMasterIdLst>
  <p:sldIdLst>
    <p:sldId id="317" r:id="rId7"/>
    <p:sldId id="570" r:id="rId8"/>
    <p:sldId id="569" r:id="rId9"/>
    <p:sldId id="517" r:id="rId10"/>
    <p:sldId id="565" r:id="rId11"/>
    <p:sldId id="518" r:id="rId12"/>
    <p:sldId id="562" r:id="rId13"/>
    <p:sldId id="520" r:id="rId14"/>
    <p:sldId id="564" r:id="rId15"/>
    <p:sldId id="560" r:id="rId16"/>
    <p:sldId id="558" r:id="rId17"/>
    <p:sldId id="536" r:id="rId18"/>
    <p:sldId id="537" r:id="rId19"/>
    <p:sldId id="519" r:id="rId20"/>
    <p:sldId id="561" r:id="rId21"/>
    <p:sldId id="527" r:id="rId22"/>
    <p:sldId id="567" r:id="rId23"/>
    <p:sldId id="568" r:id="rId24"/>
    <p:sldId id="521" r:id="rId25"/>
    <p:sldId id="535" r:id="rId26"/>
    <p:sldId id="525" r:id="rId27"/>
    <p:sldId id="526" r:id="rId28"/>
    <p:sldId id="546" r:id="rId29"/>
    <p:sldId id="548" r:id="rId30"/>
    <p:sldId id="549" r:id="rId31"/>
    <p:sldId id="550" r:id="rId32"/>
    <p:sldId id="551" r:id="rId33"/>
    <p:sldId id="552" r:id="rId34"/>
    <p:sldId id="553" r:id="rId35"/>
    <p:sldId id="554" r:id="rId36"/>
    <p:sldId id="555" r:id="rId37"/>
    <p:sldId id="556" r:id="rId38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Rojas Espinoza" initials="MRE" lastIdx="1" clrIdx="0">
    <p:extLst>
      <p:ext uri="{19B8F6BF-5375-455C-9EA6-DF929625EA0E}">
        <p15:presenceInfo xmlns:p15="http://schemas.microsoft.com/office/powerpoint/2012/main" userId="S::marojas@gorecoquimbo.cl::ddaaa235-6e39-4580-b183-6ab9c8557f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44"/>
    <a:srgbClr val="076DB5"/>
    <a:srgbClr val="E2ECF6"/>
    <a:srgbClr val="CCCCCC"/>
    <a:srgbClr val="404040"/>
    <a:srgbClr val="005FA1"/>
    <a:srgbClr val="FE454A"/>
    <a:srgbClr val="CCFFCC"/>
    <a:srgbClr val="808080"/>
    <a:srgbClr val="E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-4"/>
        <p:guide pos="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30B82-39B9-4F50-88B4-6CB0FBDB99F0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A8818B5-0B1C-445B-AF0D-8CD98D8B99D0}">
      <dgm:prSet phldrT="[Texto]"/>
      <dgm:spPr/>
      <dgm:t>
        <a:bodyPr/>
        <a:lstStyle/>
        <a:p>
          <a:r>
            <a:rPr lang="es-ES">
              <a:solidFill>
                <a:schemeClr val="tx2"/>
              </a:solidFill>
              <a:latin typeface="Trebuchet MS" panose="020B0603020202020204" pitchFamily="34" charset="0"/>
            </a:rPr>
            <a:t>FONDO</a:t>
          </a:r>
        </a:p>
      </dgm:t>
    </dgm:pt>
    <dgm:pt modelId="{5C400186-4D66-4F37-BADA-3B63B8E90C34}" type="parTrans" cxnId="{F3C61A3F-33E2-49C0-A214-BA007AF86275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33CF1459-585A-438C-BFBA-015BA2CD8725}" type="sibTrans" cxnId="{F3C61A3F-33E2-49C0-A214-BA007AF86275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5287D677-E2A0-44A2-B730-E7CA1A3166A3}">
      <dgm:prSet phldrT="[Texto]"/>
      <dgm:spPr/>
      <dgm:t>
        <a:bodyPr/>
        <a:lstStyle/>
        <a:p>
          <a:r>
            <a:rPr lang="es-ES">
              <a:solidFill>
                <a:schemeClr val="tx2"/>
              </a:solidFill>
              <a:latin typeface="Trebuchet MS" panose="020B0603020202020204" pitchFamily="34" charset="0"/>
            </a:rPr>
            <a:t>CULTURA</a:t>
          </a:r>
        </a:p>
      </dgm:t>
    </dgm:pt>
    <dgm:pt modelId="{D55341E3-1C8F-4B21-91C8-189CFB99D1F9}" type="parTrans" cxnId="{E56B47E2-16D5-4479-83D0-F5EAD1100B44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70B7BE70-A4B2-41C8-9A6C-3C01E7A9B580}" type="sibTrans" cxnId="{E56B47E2-16D5-4479-83D0-F5EAD1100B44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A151B09-F89A-4049-9DC3-EEA718066ADD}">
      <dgm:prSet phldrT="[Texto]"/>
      <dgm:spPr/>
      <dgm:t>
        <a:bodyPr/>
        <a:lstStyle/>
        <a:p>
          <a:r>
            <a:rPr lang="es-ES">
              <a:solidFill>
                <a:schemeClr val="tx2"/>
              </a:solidFill>
              <a:latin typeface="Trebuchet MS" panose="020B0603020202020204" pitchFamily="34" charset="0"/>
            </a:rPr>
            <a:t>DEPORTE</a:t>
          </a:r>
        </a:p>
      </dgm:t>
    </dgm:pt>
    <dgm:pt modelId="{25F15049-E5FF-48CE-9420-3B8412F88FCE}" type="parTrans" cxnId="{B6523994-6F49-4E7F-9F92-3BD3941FF7FA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2D5FE8E8-5671-41E7-BA08-AF1507CF56CB}" type="sibTrans" cxnId="{B6523994-6F49-4E7F-9F92-3BD3941FF7FA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18008ADE-9CA3-47D6-BF6B-26E89509F087}">
      <dgm:prSet phldrT="[Texto]"/>
      <dgm:spPr/>
      <dgm:t>
        <a:bodyPr/>
        <a:lstStyle/>
        <a:p>
          <a:r>
            <a:rPr lang="es-ES">
              <a:solidFill>
                <a:schemeClr val="tx2"/>
              </a:solidFill>
              <a:latin typeface="Trebuchet MS" panose="020B0603020202020204" pitchFamily="34" charset="0"/>
            </a:rPr>
            <a:t>SEGURIDAD CIUDADANA</a:t>
          </a:r>
        </a:p>
      </dgm:t>
    </dgm:pt>
    <dgm:pt modelId="{67183EAE-751D-433C-8000-FEEC71120E54}" type="parTrans" cxnId="{4294E215-D94E-4726-BE47-053B3917F28D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C98E4432-6BDF-4D88-893A-D9B4C5566046}" type="sibTrans" cxnId="{4294E215-D94E-4726-BE47-053B3917F28D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E6882747-DDC2-42E9-B0C9-09B6C8C86662}">
      <dgm:prSet phldrT="[Texto]"/>
      <dgm:spPr/>
      <dgm:t>
        <a:bodyPr/>
        <a:lstStyle/>
        <a:p>
          <a:r>
            <a:rPr lang="es-ES">
              <a:solidFill>
                <a:schemeClr val="tx2"/>
              </a:solidFill>
              <a:latin typeface="Trebuchet MS" panose="020B0603020202020204" pitchFamily="34" charset="0"/>
            </a:rPr>
            <a:t>SOCIAL Y DE PREVENCIÓN Y REHABILITACIÓN DE DROGAS</a:t>
          </a:r>
        </a:p>
      </dgm:t>
    </dgm:pt>
    <dgm:pt modelId="{91DF6119-F277-4FC1-841C-ACA9ABAF340B}" type="parTrans" cxnId="{F6343F5E-7C41-4887-9048-64D96C429028}">
      <dgm:prSet/>
      <dgm:spPr/>
      <dgm:t>
        <a:bodyPr/>
        <a:lstStyle/>
        <a:p>
          <a:endParaRPr lang="es-CL"/>
        </a:p>
      </dgm:t>
    </dgm:pt>
    <dgm:pt modelId="{317083B8-0106-4670-A552-71353C9A0923}" type="sibTrans" cxnId="{F6343F5E-7C41-4887-9048-64D96C429028}">
      <dgm:prSet/>
      <dgm:spPr/>
      <dgm:t>
        <a:bodyPr/>
        <a:lstStyle/>
        <a:p>
          <a:endParaRPr lang="es-CL"/>
        </a:p>
      </dgm:t>
    </dgm:pt>
    <dgm:pt modelId="{BAC62557-AE7F-42E5-B560-003EA2B55A6C}">
      <dgm:prSet phldrT="[Texto]"/>
      <dgm:spPr/>
      <dgm:t>
        <a:bodyPr/>
        <a:lstStyle/>
        <a:p>
          <a:r>
            <a:rPr lang="es-ES">
              <a:solidFill>
                <a:schemeClr val="tx2"/>
              </a:solidFill>
              <a:latin typeface="Trebuchet MS" panose="020B0603020202020204" pitchFamily="34" charset="0"/>
            </a:rPr>
            <a:t>MEDIO AMBIENTE</a:t>
          </a:r>
        </a:p>
      </dgm:t>
    </dgm:pt>
    <dgm:pt modelId="{5EB3D965-8A43-403F-9B85-4257E5D71F4A}" type="parTrans" cxnId="{96857F6D-7FFF-406F-8220-98E868E3C9E1}">
      <dgm:prSet/>
      <dgm:spPr/>
      <dgm:t>
        <a:bodyPr/>
        <a:lstStyle/>
        <a:p>
          <a:endParaRPr lang="es-CL"/>
        </a:p>
      </dgm:t>
    </dgm:pt>
    <dgm:pt modelId="{C62C2A0E-5D36-49AE-B669-5F4DCB980569}" type="sibTrans" cxnId="{96857F6D-7FFF-406F-8220-98E868E3C9E1}">
      <dgm:prSet/>
      <dgm:spPr/>
    </dgm:pt>
    <dgm:pt modelId="{78F2123E-6633-4040-8A5D-FADEC4797C65}" type="pres">
      <dgm:prSet presAssocID="{09030B82-39B9-4F50-88B4-6CB0FBDB99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33C3877-C9C6-4999-AFCA-6AF452B8D81A}" type="pres">
      <dgm:prSet presAssocID="{7A8818B5-0B1C-445B-AF0D-8CD98D8B99D0}" presName="root1" presStyleCnt="0"/>
      <dgm:spPr/>
    </dgm:pt>
    <dgm:pt modelId="{7A819404-041F-4260-B0AB-7DA52A7AA15B}" type="pres">
      <dgm:prSet presAssocID="{7A8818B5-0B1C-445B-AF0D-8CD98D8B99D0}" presName="LevelOneTextNode" presStyleLbl="node0" presStyleIdx="0" presStyleCnt="1">
        <dgm:presLayoutVars>
          <dgm:chPref val="3"/>
        </dgm:presLayoutVars>
      </dgm:prSet>
      <dgm:spPr/>
    </dgm:pt>
    <dgm:pt modelId="{5221F6F5-20F9-46B8-A3BB-5ABCA53B181B}" type="pres">
      <dgm:prSet presAssocID="{7A8818B5-0B1C-445B-AF0D-8CD98D8B99D0}" presName="level2hierChild" presStyleCnt="0"/>
      <dgm:spPr/>
    </dgm:pt>
    <dgm:pt modelId="{8774B66A-1991-4B6E-A02E-6F73362FDC37}" type="pres">
      <dgm:prSet presAssocID="{D55341E3-1C8F-4B21-91C8-189CFB99D1F9}" presName="conn2-1" presStyleLbl="parChTrans1D2" presStyleIdx="0" presStyleCnt="5"/>
      <dgm:spPr/>
    </dgm:pt>
    <dgm:pt modelId="{B8EA9809-EF4E-4D77-B7F0-ED20F929892A}" type="pres">
      <dgm:prSet presAssocID="{D55341E3-1C8F-4B21-91C8-189CFB99D1F9}" presName="connTx" presStyleLbl="parChTrans1D2" presStyleIdx="0" presStyleCnt="5"/>
      <dgm:spPr/>
    </dgm:pt>
    <dgm:pt modelId="{07987529-4D9D-4B69-B569-86704449F8EA}" type="pres">
      <dgm:prSet presAssocID="{5287D677-E2A0-44A2-B730-E7CA1A3166A3}" presName="root2" presStyleCnt="0"/>
      <dgm:spPr/>
    </dgm:pt>
    <dgm:pt modelId="{68D49A71-D70D-4079-A675-AB99AA7B7D17}" type="pres">
      <dgm:prSet presAssocID="{5287D677-E2A0-44A2-B730-E7CA1A3166A3}" presName="LevelTwoTextNode" presStyleLbl="node2" presStyleIdx="0" presStyleCnt="5" custScaleX="108719">
        <dgm:presLayoutVars>
          <dgm:chPref val="3"/>
        </dgm:presLayoutVars>
      </dgm:prSet>
      <dgm:spPr/>
    </dgm:pt>
    <dgm:pt modelId="{2C46F040-B50B-41DB-806B-FEC0B96E7A03}" type="pres">
      <dgm:prSet presAssocID="{5287D677-E2A0-44A2-B730-E7CA1A3166A3}" presName="level3hierChild" presStyleCnt="0"/>
      <dgm:spPr/>
    </dgm:pt>
    <dgm:pt modelId="{A378FFAF-A005-4995-AFCF-BD1AA4C764E2}" type="pres">
      <dgm:prSet presAssocID="{25F15049-E5FF-48CE-9420-3B8412F88FCE}" presName="conn2-1" presStyleLbl="parChTrans1D2" presStyleIdx="1" presStyleCnt="5"/>
      <dgm:spPr/>
    </dgm:pt>
    <dgm:pt modelId="{A222C02F-FA72-4624-85D2-DFC0CB09A868}" type="pres">
      <dgm:prSet presAssocID="{25F15049-E5FF-48CE-9420-3B8412F88FCE}" presName="connTx" presStyleLbl="parChTrans1D2" presStyleIdx="1" presStyleCnt="5"/>
      <dgm:spPr/>
    </dgm:pt>
    <dgm:pt modelId="{1E16B5D5-3629-4681-9738-A1FBABF02E12}" type="pres">
      <dgm:prSet presAssocID="{8A151B09-F89A-4049-9DC3-EEA718066ADD}" presName="root2" presStyleCnt="0"/>
      <dgm:spPr/>
    </dgm:pt>
    <dgm:pt modelId="{549B91B8-5F15-4E27-8D69-9299C2CD762A}" type="pres">
      <dgm:prSet presAssocID="{8A151B09-F89A-4049-9DC3-EEA718066ADD}" presName="LevelTwoTextNode" presStyleLbl="node2" presStyleIdx="1" presStyleCnt="5" custScaleX="108719">
        <dgm:presLayoutVars>
          <dgm:chPref val="3"/>
        </dgm:presLayoutVars>
      </dgm:prSet>
      <dgm:spPr/>
    </dgm:pt>
    <dgm:pt modelId="{9821B3A6-79A2-47CF-BA3B-F60A8D88BB82}" type="pres">
      <dgm:prSet presAssocID="{8A151B09-F89A-4049-9DC3-EEA718066ADD}" presName="level3hierChild" presStyleCnt="0"/>
      <dgm:spPr/>
    </dgm:pt>
    <dgm:pt modelId="{DD80D465-1299-4507-94F4-0DAC5719CEFD}" type="pres">
      <dgm:prSet presAssocID="{67183EAE-751D-433C-8000-FEEC71120E54}" presName="conn2-1" presStyleLbl="parChTrans1D2" presStyleIdx="2" presStyleCnt="5"/>
      <dgm:spPr/>
    </dgm:pt>
    <dgm:pt modelId="{4D3EA1D3-7010-4813-8068-BB801965D084}" type="pres">
      <dgm:prSet presAssocID="{67183EAE-751D-433C-8000-FEEC71120E54}" presName="connTx" presStyleLbl="parChTrans1D2" presStyleIdx="2" presStyleCnt="5"/>
      <dgm:spPr/>
    </dgm:pt>
    <dgm:pt modelId="{AECF0A36-1165-4F4D-BFB9-308234D14069}" type="pres">
      <dgm:prSet presAssocID="{18008ADE-9CA3-47D6-BF6B-26E89509F087}" presName="root2" presStyleCnt="0"/>
      <dgm:spPr/>
    </dgm:pt>
    <dgm:pt modelId="{FC8CE892-D7EC-411E-B318-3788A085FEE6}" type="pres">
      <dgm:prSet presAssocID="{18008ADE-9CA3-47D6-BF6B-26E89509F087}" presName="LevelTwoTextNode" presStyleLbl="node2" presStyleIdx="2" presStyleCnt="5" custScaleX="108719">
        <dgm:presLayoutVars>
          <dgm:chPref val="3"/>
        </dgm:presLayoutVars>
      </dgm:prSet>
      <dgm:spPr/>
    </dgm:pt>
    <dgm:pt modelId="{346C45BC-52BD-4F33-ACF8-433E95E8E41C}" type="pres">
      <dgm:prSet presAssocID="{18008ADE-9CA3-47D6-BF6B-26E89509F087}" presName="level3hierChild" presStyleCnt="0"/>
      <dgm:spPr/>
    </dgm:pt>
    <dgm:pt modelId="{A5751DBD-86C3-44F2-A60E-A61E388E1E5D}" type="pres">
      <dgm:prSet presAssocID="{91DF6119-F277-4FC1-841C-ACA9ABAF340B}" presName="conn2-1" presStyleLbl="parChTrans1D2" presStyleIdx="3" presStyleCnt="5"/>
      <dgm:spPr/>
    </dgm:pt>
    <dgm:pt modelId="{1F1E7384-54B3-4F99-8602-F24AD3F17380}" type="pres">
      <dgm:prSet presAssocID="{91DF6119-F277-4FC1-841C-ACA9ABAF340B}" presName="connTx" presStyleLbl="parChTrans1D2" presStyleIdx="3" presStyleCnt="5"/>
      <dgm:spPr/>
    </dgm:pt>
    <dgm:pt modelId="{9111ABEA-C41A-48A8-9251-489AD7650B1E}" type="pres">
      <dgm:prSet presAssocID="{E6882747-DDC2-42E9-B0C9-09B6C8C86662}" presName="root2" presStyleCnt="0"/>
      <dgm:spPr/>
    </dgm:pt>
    <dgm:pt modelId="{CFCA91DB-EC1C-4CDD-BBEB-F5136AC52C25}" type="pres">
      <dgm:prSet presAssocID="{E6882747-DDC2-42E9-B0C9-09B6C8C86662}" presName="LevelTwoTextNode" presStyleLbl="node2" presStyleIdx="3" presStyleCnt="5" custScaleX="108719" custScaleY="97698">
        <dgm:presLayoutVars>
          <dgm:chPref val="3"/>
        </dgm:presLayoutVars>
      </dgm:prSet>
      <dgm:spPr/>
    </dgm:pt>
    <dgm:pt modelId="{E7036866-742A-4E73-81AC-28009727160D}" type="pres">
      <dgm:prSet presAssocID="{E6882747-DDC2-42E9-B0C9-09B6C8C86662}" presName="level3hierChild" presStyleCnt="0"/>
      <dgm:spPr/>
    </dgm:pt>
    <dgm:pt modelId="{C1C37DF9-6E3D-45EE-B0C8-773C706D726D}" type="pres">
      <dgm:prSet presAssocID="{5EB3D965-8A43-403F-9B85-4257E5D71F4A}" presName="conn2-1" presStyleLbl="parChTrans1D2" presStyleIdx="4" presStyleCnt="5"/>
      <dgm:spPr/>
    </dgm:pt>
    <dgm:pt modelId="{6B100EA0-BFCE-47A0-8949-01358183A7D3}" type="pres">
      <dgm:prSet presAssocID="{5EB3D965-8A43-403F-9B85-4257E5D71F4A}" presName="connTx" presStyleLbl="parChTrans1D2" presStyleIdx="4" presStyleCnt="5"/>
      <dgm:spPr/>
    </dgm:pt>
    <dgm:pt modelId="{BB1C2C94-90B2-4159-B4A0-1DEC7E772124}" type="pres">
      <dgm:prSet presAssocID="{BAC62557-AE7F-42E5-B560-003EA2B55A6C}" presName="root2" presStyleCnt="0"/>
      <dgm:spPr/>
    </dgm:pt>
    <dgm:pt modelId="{19D635CE-CF05-464B-BB53-075D4280499B}" type="pres">
      <dgm:prSet presAssocID="{BAC62557-AE7F-42E5-B560-003EA2B55A6C}" presName="LevelTwoTextNode" presStyleLbl="node2" presStyleIdx="4" presStyleCnt="5" custScaleX="108719">
        <dgm:presLayoutVars>
          <dgm:chPref val="3"/>
        </dgm:presLayoutVars>
      </dgm:prSet>
      <dgm:spPr/>
    </dgm:pt>
    <dgm:pt modelId="{EDB146CF-37F0-4399-875F-068B4EDDFCAB}" type="pres">
      <dgm:prSet presAssocID="{BAC62557-AE7F-42E5-B560-003EA2B55A6C}" presName="level3hierChild" presStyleCnt="0"/>
      <dgm:spPr/>
    </dgm:pt>
  </dgm:ptLst>
  <dgm:cxnLst>
    <dgm:cxn modelId="{BBF22D0E-E69F-417F-A0BF-435B6341AAF4}" type="presOf" srcId="{18008ADE-9CA3-47D6-BF6B-26E89509F087}" destId="{FC8CE892-D7EC-411E-B318-3788A085FEE6}" srcOrd="0" destOrd="0" presId="urn:microsoft.com/office/officeart/2008/layout/HorizontalMultiLevelHierarchy"/>
    <dgm:cxn modelId="{E04B3D0F-D917-42B1-84CB-7E58F33FD671}" type="presOf" srcId="{5287D677-E2A0-44A2-B730-E7CA1A3166A3}" destId="{68D49A71-D70D-4079-A675-AB99AA7B7D17}" srcOrd="0" destOrd="0" presId="urn:microsoft.com/office/officeart/2008/layout/HorizontalMultiLevelHierarchy"/>
    <dgm:cxn modelId="{50B83914-D39B-47E0-974F-78BDC26810EA}" type="presOf" srcId="{E6882747-DDC2-42E9-B0C9-09B6C8C86662}" destId="{CFCA91DB-EC1C-4CDD-BBEB-F5136AC52C25}" srcOrd="0" destOrd="0" presId="urn:microsoft.com/office/officeart/2008/layout/HorizontalMultiLevelHierarchy"/>
    <dgm:cxn modelId="{4294E215-D94E-4726-BE47-053B3917F28D}" srcId="{7A8818B5-0B1C-445B-AF0D-8CD98D8B99D0}" destId="{18008ADE-9CA3-47D6-BF6B-26E89509F087}" srcOrd="2" destOrd="0" parTransId="{67183EAE-751D-433C-8000-FEEC71120E54}" sibTransId="{C98E4432-6BDF-4D88-893A-D9B4C5566046}"/>
    <dgm:cxn modelId="{0C563621-1112-472F-81DF-EC3DE1AB2851}" type="presOf" srcId="{BAC62557-AE7F-42E5-B560-003EA2B55A6C}" destId="{19D635CE-CF05-464B-BB53-075D4280499B}" srcOrd="0" destOrd="0" presId="urn:microsoft.com/office/officeart/2008/layout/HorizontalMultiLevelHierarchy"/>
    <dgm:cxn modelId="{5EB87524-CD5C-43C4-BF93-176B065DE6B8}" type="presOf" srcId="{5EB3D965-8A43-403F-9B85-4257E5D71F4A}" destId="{C1C37DF9-6E3D-45EE-B0C8-773C706D726D}" srcOrd="0" destOrd="0" presId="urn:microsoft.com/office/officeart/2008/layout/HorizontalMultiLevelHierarchy"/>
    <dgm:cxn modelId="{B8303434-A93C-4885-AE6F-98BDB92226D0}" type="presOf" srcId="{D55341E3-1C8F-4B21-91C8-189CFB99D1F9}" destId="{B8EA9809-EF4E-4D77-B7F0-ED20F929892A}" srcOrd="1" destOrd="0" presId="urn:microsoft.com/office/officeart/2008/layout/HorizontalMultiLevelHierarchy"/>
    <dgm:cxn modelId="{1E694F38-4EEC-41C9-9CF8-11A138D608F1}" type="presOf" srcId="{25F15049-E5FF-48CE-9420-3B8412F88FCE}" destId="{A222C02F-FA72-4624-85D2-DFC0CB09A868}" srcOrd="1" destOrd="0" presId="urn:microsoft.com/office/officeart/2008/layout/HorizontalMultiLevelHierarchy"/>
    <dgm:cxn modelId="{1E6A973C-EACF-4B49-B09A-CCA0FB0873D2}" type="presOf" srcId="{25F15049-E5FF-48CE-9420-3B8412F88FCE}" destId="{A378FFAF-A005-4995-AFCF-BD1AA4C764E2}" srcOrd="0" destOrd="0" presId="urn:microsoft.com/office/officeart/2008/layout/HorizontalMultiLevelHierarchy"/>
    <dgm:cxn modelId="{F3C61A3F-33E2-49C0-A214-BA007AF86275}" srcId="{09030B82-39B9-4F50-88B4-6CB0FBDB99F0}" destId="{7A8818B5-0B1C-445B-AF0D-8CD98D8B99D0}" srcOrd="0" destOrd="0" parTransId="{5C400186-4D66-4F37-BADA-3B63B8E90C34}" sibTransId="{33CF1459-585A-438C-BFBA-015BA2CD8725}"/>
    <dgm:cxn modelId="{F6343F5E-7C41-4887-9048-64D96C429028}" srcId="{7A8818B5-0B1C-445B-AF0D-8CD98D8B99D0}" destId="{E6882747-DDC2-42E9-B0C9-09B6C8C86662}" srcOrd="3" destOrd="0" parTransId="{91DF6119-F277-4FC1-841C-ACA9ABAF340B}" sibTransId="{317083B8-0106-4670-A552-71353C9A0923}"/>
    <dgm:cxn modelId="{1551D565-2380-427C-BB69-82A556B6212F}" type="presOf" srcId="{5EB3D965-8A43-403F-9B85-4257E5D71F4A}" destId="{6B100EA0-BFCE-47A0-8949-01358183A7D3}" srcOrd="1" destOrd="0" presId="urn:microsoft.com/office/officeart/2008/layout/HorizontalMultiLevelHierarchy"/>
    <dgm:cxn modelId="{96857F6D-7FFF-406F-8220-98E868E3C9E1}" srcId="{7A8818B5-0B1C-445B-AF0D-8CD98D8B99D0}" destId="{BAC62557-AE7F-42E5-B560-003EA2B55A6C}" srcOrd="4" destOrd="0" parTransId="{5EB3D965-8A43-403F-9B85-4257E5D71F4A}" sibTransId="{C62C2A0E-5D36-49AE-B669-5F4DCB980569}"/>
    <dgm:cxn modelId="{51B7E86F-DF00-4CA2-A1D6-477448571C72}" type="presOf" srcId="{91DF6119-F277-4FC1-841C-ACA9ABAF340B}" destId="{1F1E7384-54B3-4F99-8602-F24AD3F17380}" srcOrd="1" destOrd="0" presId="urn:microsoft.com/office/officeart/2008/layout/HorizontalMultiLevelHierarchy"/>
    <dgm:cxn modelId="{92CD7F70-F4F6-4489-881F-70844259151B}" type="presOf" srcId="{09030B82-39B9-4F50-88B4-6CB0FBDB99F0}" destId="{78F2123E-6633-4040-8A5D-FADEC4797C65}" srcOrd="0" destOrd="0" presId="urn:microsoft.com/office/officeart/2008/layout/HorizontalMultiLevelHierarchy"/>
    <dgm:cxn modelId="{1EE5C453-7F11-4996-B265-1C19C5FD9FFE}" type="presOf" srcId="{67183EAE-751D-433C-8000-FEEC71120E54}" destId="{4D3EA1D3-7010-4813-8068-BB801965D084}" srcOrd="1" destOrd="0" presId="urn:microsoft.com/office/officeart/2008/layout/HorizontalMultiLevelHierarchy"/>
    <dgm:cxn modelId="{36DF3B8C-F434-4C0C-8DA0-62377FA637D0}" type="presOf" srcId="{91DF6119-F277-4FC1-841C-ACA9ABAF340B}" destId="{A5751DBD-86C3-44F2-A60E-A61E388E1E5D}" srcOrd="0" destOrd="0" presId="urn:microsoft.com/office/officeart/2008/layout/HorizontalMultiLevelHierarchy"/>
    <dgm:cxn modelId="{5221E392-146E-4A5E-86BE-7683A7496EEA}" type="presOf" srcId="{67183EAE-751D-433C-8000-FEEC71120E54}" destId="{DD80D465-1299-4507-94F4-0DAC5719CEFD}" srcOrd="0" destOrd="0" presId="urn:microsoft.com/office/officeart/2008/layout/HorizontalMultiLevelHierarchy"/>
    <dgm:cxn modelId="{B6523994-6F49-4E7F-9F92-3BD3941FF7FA}" srcId="{7A8818B5-0B1C-445B-AF0D-8CD98D8B99D0}" destId="{8A151B09-F89A-4049-9DC3-EEA718066ADD}" srcOrd="1" destOrd="0" parTransId="{25F15049-E5FF-48CE-9420-3B8412F88FCE}" sibTransId="{2D5FE8E8-5671-41E7-BA08-AF1507CF56CB}"/>
    <dgm:cxn modelId="{950AF6A0-C05D-4394-A469-660ECC73E82C}" type="presOf" srcId="{7A8818B5-0B1C-445B-AF0D-8CD98D8B99D0}" destId="{7A819404-041F-4260-B0AB-7DA52A7AA15B}" srcOrd="0" destOrd="0" presId="urn:microsoft.com/office/officeart/2008/layout/HorizontalMultiLevelHierarchy"/>
    <dgm:cxn modelId="{95586FD7-0BD1-4FAB-A40B-1E6484F97A0C}" type="presOf" srcId="{8A151B09-F89A-4049-9DC3-EEA718066ADD}" destId="{549B91B8-5F15-4E27-8D69-9299C2CD762A}" srcOrd="0" destOrd="0" presId="urn:microsoft.com/office/officeart/2008/layout/HorizontalMultiLevelHierarchy"/>
    <dgm:cxn modelId="{E56B47E2-16D5-4479-83D0-F5EAD1100B44}" srcId="{7A8818B5-0B1C-445B-AF0D-8CD98D8B99D0}" destId="{5287D677-E2A0-44A2-B730-E7CA1A3166A3}" srcOrd="0" destOrd="0" parTransId="{D55341E3-1C8F-4B21-91C8-189CFB99D1F9}" sibTransId="{70B7BE70-A4B2-41C8-9A6C-3C01E7A9B580}"/>
    <dgm:cxn modelId="{23058CEC-2F31-4545-99A8-06FDB1684974}" type="presOf" srcId="{D55341E3-1C8F-4B21-91C8-189CFB99D1F9}" destId="{8774B66A-1991-4B6E-A02E-6F73362FDC37}" srcOrd="0" destOrd="0" presId="urn:microsoft.com/office/officeart/2008/layout/HorizontalMultiLevelHierarchy"/>
    <dgm:cxn modelId="{C5BDD137-E1AF-4C82-AD2B-6AB10A89AF71}" type="presParOf" srcId="{78F2123E-6633-4040-8A5D-FADEC4797C65}" destId="{A33C3877-C9C6-4999-AFCA-6AF452B8D81A}" srcOrd="0" destOrd="0" presId="urn:microsoft.com/office/officeart/2008/layout/HorizontalMultiLevelHierarchy"/>
    <dgm:cxn modelId="{7756FC2F-7D51-4ED9-8DA9-8EFE6E32F8EC}" type="presParOf" srcId="{A33C3877-C9C6-4999-AFCA-6AF452B8D81A}" destId="{7A819404-041F-4260-B0AB-7DA52A7AA15B}" srcOrd="0" destOrd="0" presId="urn:microsoft.com/office/officeart/2008/layout/HorizontalMultiLevelHierarchy"/>
    <dgm:cxn modelId="{AB308923-D21A-4718-8F57-3FDBEB8203E6}" type="presParOf" srcId="{A33C3877-C9C6-4999-AFCA-6AF452B8D81A}" destId="{5221F6F5-20F9-46B8-A3BB-5ABCA53B181B}" srcOrd="1" destOrd="0" presId="urn:microsoft.com/office/officeart/2008/layout/HorizontalMultiLevelHierarchy"/>
    <dgm:cxn modelId="{5825DD77-293B-4FBB-932A-D5FEFCAE6446}" type="presParOf" srcId="{5221F6F5-20F9-46B8-A3BB-5ABCA53B181B}" destId="{8774B66A-1991-4B6E-A02E-6F73362FDC37}" srcOrd="0" destOrd="0" presId="urn:microsoft.com/office/officeart/2008/layout/HorizontalMultiLevelHierarchy"/>
    <dgm:cxn modelId="{707C5621-36F4-4DBC-9736-26338EA589A1}" type="presParOf" srcId="{8774B66A-1991-4B6E-A02E-6F73362FDC37}" destId="{B8EA9809-EF4E-4D77-B7F0-ED20F929892A}" srcOrd="0" destOrd="0" presId="urn:microsoft.com/office/officeart/2008/layout/HorizontalMultiLevelHierarchy"/>
    <dgm:cxn modelId="{9140075F-A272-4DD4-8374-1962D14346BC}" type="presParOf" srcId="{5221F6F5-20F9-46B8-A3BB-5ABCA53B181B}" destId="{07987529-4D9D-4B69-B569-86704449F8EA}" srcOrd="1" destOrd="0" presId="urn:microsoft.com/office/officeart/2008/layout/HorizontalMultiLevelHierarchy"/>
    <dgm:cxn modelId="{0AA9485F-A4FE-4F9B-926E-5316FF28868A}" type="presParOf" srcId="{07987529-4D9D-4B69-B569-86704449F8EA}" destId="{68D49A71-D70D-4079-A675-AB99AA7B7D17}" srcOrd="0" destOrd="0" presId="urn:microsoft.com/office/officeart/2008/layout/HorizontalMultiLevelHierarchy"/>
    <dgm:cxn modelId="{8216C5D3-8A8A-4157-AC40-3DD8CA0FC686}" type="presParOf" srcId="{07987529-4D9D-4B69-B569-86704449F8EA}" destId="{2C46F040-B50B-41DB-806B-FEC0B96E7A03}" srcOrd="1" destOrd="0" presId="urn:microsoft.com/office/officeart/2008/layout/HorizontalMultiLevelHierarchy"/>
    <dgm:cxn modelId="{7151C0F7-381F-4EC3-B791-9224253DA979}" type="presParOf" srcId="{5221F6F5-20F9-46B8-A3BB-5ABCA53B181B}" destId="{A378FFAF-A005-4995-AFCF-BD1AA4C764E2}" srcOrd="2" destOrd="0" presId="urn:microsoft.com/office/officeart/2008/layout/HorizontalMultiLevelHierarchy"/>
    <dgm:cxn modelId="{4C9CE3ED-3D06-447E-9D4A-62796E06C84F}" type="presParOf" srcId="{A378FFAF-A005-4995-AFCF-BD1AA4C764E2}" destId="{A222C02F-FA72-4624-85D2-DFC0CB09A868}" srcOrd="0" destOrd="0" presId="urn:microsoft.com/office/officeart/2008/layout/HorizontalMultiLevelHierarchy"/>
    <dgm:cxn modelId="{F716CE64-60D5-40E8-BD96-AEE8EE1077F5}" type="presParOf" srcId="{5221F6F5-20F9-46B8-A3BB-5ABCA53B181B}" destId="{1E16B5D5-3629-4681-9738-A1FBABF02E12}" srcOrd="3" destOrd="0" presId="urn:microsoft.com/office/officeart/2008/layout/HorizontalMultiLevelHierarchy"/>
    <dgm:cxn modelId="{40665229-0DEE-45EF-B2FA-5E360B5D13EF}" type="presParOf" srcId="{1E16B5D5-3629-4681-9738-A1FBABF02E12}" destId="{549B91B8-5F15-4E27-8D69-9299C2CD762A}" srcOrd="0" destOrd="0" presId="urn:microsoft.com/office/officeart/2008/layout/HorizontalMultiLevelHierarchy"/>
    <dgm:cxn modelId="{192BF37B-5EF7-418D-9BAC-C1F6FB8F8425}" type="presParOf" srcId="{1E16B5D5-3629-4681-9738-A1FBABF02E12}" destId="{9821B3A6-79A2-47CF-BA3B-F60A8D88BB82}" srcOrd="1" destOrd="0" presId="urn:microsoft.com/office/officeart/2008/layout/HorizontalMultiLevelHierarchy"/>
    <dgm:cxn modelId="{BAE70D65-54EB-4FF9-8AFB-E6775F76D265}" type="presParOf" srcId="{5221F6F5-20F9-46B8-A3BB-5ABCA53B181B}" destId="{DD80D465-1299-4507-94F4-0DAC5719CEFD}" srcOrd="4" destOrd="0" presId="urn:microsoft.com/office/officeart/2008/layout/HorizontalMultiLevelHierarchy"/>
    <dgm:cxn modelId="{B9DF5F60-4ECE-4CBF-9CD2-C52B1C2AB291}" type="presParOf" srcId="{DD80D465-1299-4507-94F4-0DAC5719CEFD}" destId="{4D3EA1D3-7010-4813-8068-BB801965D084}" srcOrd="0" destOrd="0" presId="urn:microsoft.com/office/officeart/2008/layout/HorizontalMultiLevelHierarchy"/>
    <dgm:cxn modelId="{924788F0-91F4-4E78-BCED-92937B490EAD}" type="presParOf" srcId="{5221F6F5-20F9-46B8-A3BB-5ABCA53B181B}" destId="{AECF0A36-1165-4F4D-BFB9-308234D14069}" srcOrd="5" destOrd="0" presId="urn:microsoft.com/office/officeart/2008/layout/HorizontalMultiLevelHierarchy"/>
    <dgm:cxn modelId="{293EE0C3-83DE-44A5-BA78-37D3FEBE395B}" type="presParOf" srcId="{AECF0A36-1165-4F4D-BFB9-308234D14069}" destId="{FC8CE892-D7EC-411E-B318-3788A085FEE6}" srcOrd="0" destOrd="0" presId="urn:microsoft.com/office/officeart/2008/layout/HorizontalMultiLevelHierarchy"/>
    <dgm:cxn modelId="{E051AE52-61A3-4EC1-8C43-3518AB7B89C5}" type="presParOf" srcId="{AECF0A36-1165-4F4D-BFB9-308234D14069}" destId="{346C45BC-52BD-4F33-ACF8-433E95E8E41C}" srcOrd="1" destOrd="0" presId="urn:microsoft.com/office/officeart/2008/layout/HorizontalMultiLevelHierarchy"/>
    <dgm:cxn modelId="{C56BD858-CE1F-482E-B202-94D32665DCA5}" type="presParOf" srcId="{5221F6F5-20F9-46B8-A3BB-5ABCA53B181B}" destId="{A5751DBD-86C3-44F2-A60E-A61E388E1E5D}" srcOrd="6" destOrd="0" presId="urn:microsoft.com/office/officeart/2008/layout/HorizontalMultiLevelHierarchy"/>
    <dgm:cxn modelId="{3D6A766C-07E0-4488-9EB0-3D32E00A9543}" type="presParOf" srcId="{A5751DBD-86C3-44F2-A60E-A61E388E1E5D}" destId="{1F1E7384-54B3-4F99-8602-F24AD3F17380}" srcOrd="0" destOrd="0" presId="urn:microsoft.com/office/officeart/2008/layout/HorizontalMultiLevelHierarchy"/>
    <dgm:cxn modelId="{1F026CC9-73B9-4383-80B5-27299D2AB82D}" type="presParOf" srcId="{5221F6F5-20F9-46B8-A3BB-5ABCA53B181B}" destId="{9111ABEA-C41A-48A8-9251-489AD7650B1E}" srcOrd="7" destOrd="0" presId="urn:microsoft.com/office/officeart/2008/layout/HorizontalMultiLevelHierarchy"/>
    <dgm:cxn modelId="{9A72B80B-5E45-4753-8ECA-6B67BBA5EDB1}" type="presParOf" srcId="{9111ABEA-C41A-48A8-9251-489AD7650B1E}" destId="{CFCA91DB-EC1C-4CDD-BBEB-F5136AC52C25}" srcOrd="0" destOrd="0" presId="urn:microsoft.com/office/officeart/2008/layout/HorizontalMultiLevelHierarchy"/>
    <dgm:cxn modelId="{320F0D9F-6EB2-4FD4-B4CA-D82B284F9F6D}" type="presParOf" srcId="{9111ABEA-C41A-48A8-9251-489AD7650B1E}" destId="{E7036866-742A-4E73-81AC-28009727160D}" srcOrd="1" destOrd="0" presId="urn:microsoft.com/office/officeart/2008/layout/HorizontalMultiLevelHierarchy"/>
    <dgm:cxn modelId="{4A6E0185-8411-41BF-845F-37C313EB1794}" type="presParOf" srcId="{5221F6F5-20F9-46B8-A3BB-5ABCA53B181B}" destId="{C1C37DF9-6E3D-45EE-B0C8-773C706D726D}" srcOrd="8" destOrd="0" presId="urn:microsoft.com/office/officeart/2008/layout/HorizontalMultiLevelHierarchy"/>
    <dgm:cxn modelId="{A0CC2EB8-F683-417F-9E1F-74DEC23F5151}" type="presParOf" srcId="{C1C37DF9-6E3D-45EE-B0C8-773C706D726D}" destId="{6B100EA0-BFCE-47A0-8949-01358183A7D3}" srcOrd="0" destOrd="0" presId="urn:microsoft.com/office/officeart/2008/layout/HorizontalMultiLevelHierarchy"/>
    <dgm:cxn modelId="{36A5F093-C403-40E4-BA28-7F54349DFFEE}" type="presParOf" srcId="{5221F6F5-20F9-46B8-A3BB-5ABCA53B181B}" destId="{BB1C2C94-90B2-4159-B4A0-1DEC7E772124}" srcOrd="9" destOrd="0" presId="urn:microsoft.com/office/officeart/2008/layout/HorizontalMultiLevelHierarchy"/>
    <dgm:cxn modelId="{074C1F25-2EF0-4485-8995-3BD2B1814678}" type="presParOf" srcId="{BB1C2C94-90B2-4159-B4A0-1DEC7E772124}" destId="{19D635CE-CF05-464B-BB53-075D4280499B}" srcOrd="0" destOrd="0" presId="urn:microsoft.com/office/officeart/2008/layout/HorizontalMultiLevelHierarchy"/>
    <dgm:cxn modelId="{8FCECBB0-53C1-4658-A3B9-891A52BF9D6E}" type="presParOf" srcId="{BB1C2C94-90B2-4159-B4A0-1DEC7E772124}" destId="{EDB146CF-37F0-4399-875F-068B4EDDFCA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37AE4-0FFC-4E25-831F-D72042C9F126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3DB6E44-2FAE-4E3D-998C-3AB9A61996A6}">
      <dgm:prSet phldrT="[Texto]"/>
      <dgm:spPr/>
      <dgm:t>
        <a:bodyPr/>
        <a:lstStyle/>
        <a:p>
          <a:r>
            <a:rPr lang="es-ES">
              <a:solidFill>
                <a:srgbClr val="0070C0"/>
              </a:solidFill>
              <a:latin typeface="Trebuchet MS" panose="020B0603020202020204" pitchFamily="34" charset="0"/>
            </a:rPr>
            <a:t>LÍNEAS DE POSTULACIÓN</a:t>
          </a:r>
        </a:p>
      </dgm:t>
    </dgm:pt>
    <dgm:pt modelId="{65637619-9519-422F-BBCE-696353E5FE6F}" type="parTrans" cxnId="{BCA2B97F-49A6-4930-80DB-D6B91EC2AC6F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218FD38C-3597-4384-A7D4-773B7FC8DFE8}" type="sibTrans" cxnId="{BCA2B97F-49A6-4930-80DB-D6B91EC2AC6F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294F39E8-A888-44DD-8D57-45866B7D5C52}">
      <dgm:prSet phldrT="[Texto]"/>
      <dgm:spPr/>
      <dgm:t>
        <a:bodyPr/>
        <a:lstStyle/>
        <a:p>
          <a:r>
            <a:rPr lang="es-CL">
              <a:solidFill>
                <a:srgbClr val="0070C0"/>
              </a:solidFill>
              <a:latin typeface="Trebuchet MS" panose="020B0603020202020204" pitchFamily="34" charset="0"/>
            </a:rPr>
            <a:t>Creación artística, cultura y patrimonio</a:t>
          </a:r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F0D80542-2EF9-4E3C-B77A-6F4F27B8FA84}" type="parTrans" cxnId="{BBCBA2EE-B341-40B2-A4D2-AB7775670C18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39DFF381-2F73-4FC0-8EAD-02683024C240}" type="sibTrans" cxnId="{BBCBA2EE-B341-40B2-A4D2-AB7775670C18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F8580BBE-EC7F-45B5-9C4A-CEF946C90EEE}">
      <dgm:prSet phldrT="[Texto]"/>
      <dgm:spPr/>
      <dgm:t>
        <a:bodyPr/>
        <a:lstStyle/>
        <a:p>
          <a:r>
            <a:rPr lang="es-CL">
              <a:solidFill>
                <a:srgbClr val="0070C0"/>
              </a:solidFill>
              <a:latin typeface="Trebuchet MS" panose="020B0603020202020204" pitchFamily="34" charset="0"/>
            </a:rPr>
            <a:t>Bandas y orquestas infanto-juveniles</a:t>
          </a:r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E60A2F79-E01E-4721-97CC-41D0AFB1E957}" type="parTrans" cxnId="{72BD10F9-66F7-42E0-A436-2C74D4CBB5BF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632BF732-F294-484F-8720-F730EB6D5EAC}" type="sibTrans" cxnId="{72BD10F9-66F7-42E0-A436-2C74D4CBB5BF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96CB34A2-FA05-45C1-B941-6817772AFC71}">
      <dgm:prSet phldrT="[Texto]"/>
      <dgm:spPr/>
      <dgm:t>
        <a:bodyPr/>
        <a:lstStyle/>
        <a:p>
          <a:r>
            <a:rPr lang="es-ES">
              <a:solidFill>
                <a:srgbClr val="0070C0"/>
              </a:solidFill>
              <a:latin typeface="Trebuchet MS" panose="020B0603020202020204" pitchFamily="34" charset="0"/>
            </a:rPr>
            <a:t>Editorial</a:t>
          </a:r>
        </a:p>
      </dgm:t>
    </dgm:pt>
    <dgm:pt modelId="{E2F41C61-9EC8-437F-A598-FAF9A54BB08D}" type="parTrans" cxnId="{841720E2-2C7A-406A-B85B-132E1FA05296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B1B173D4-10CC-42A6-AE1E-D39747AD15C1}" type="sibTrans" cxnId="{841720E2-2C7A-406A-B85B-132E1FA05296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3054F7F4-6A14-415B-9BFC-F351575E033F}" type="pres">
      <dgm:prSet presAssocID="{52837AE4-0FFC-4E25-831F-D72042C9F1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DD5DD4-2F81-447F-8464-6E10785BB2F9}" type="pres">
      <dgm:prSet presAssocID="{53DB6E44-2FAE-4E3D-998C-3AB9A61996A6}" presName="root1" presStyleCnt="0"/>
      <dgm:spPr/>
    </dgm:pt>
    <dgm:pt modelId="{8D22B64E-E871-4F21-8756-0556209E1561}" type="pres">
      <dgm:prSet presAssocID="{53DB6E44-2FAE-4E3D-998C-3AB9A61996A6}" presName="LevelOneTextNode" presStyleLbl="node0" presStyleIdx="0" presStyleCnt="1">
        <dgm:presLayoutVars>
          <dgm:chPref val="3"/>
        </dgm:presLayoutVars>
      </dgm:prSet>
      <dgm:spPr/>
    </dgm:pt>
    <dgm:pt modelId="{E1EB333E-7DF8-4463-A689-601E6899ABD2}" type="pres">
      <dgm:prSet presAssocID="{53DB6E44-2FAE-4E3D-998C-3AB9A61996A6}" presName="level2hierChild" presStyleCnt="0"/>
      <dgm:spPr/>
    </dgm:pt>
    <dgm:pt modelId="{62B5B9D7-84B0-466D-885E-41CCAA698233}" type="pres">
      <dgm:prSet presAssocID="{F0D80542-2EF9-4E3C-B77A-6F4F27B8FA84}" presName="conn2-1" presStyleLbl="parChTrans1D2" presStyleIdx="0" presStyleCnt="3"/>
      <dgm:spPr/>
    </dgm:pt>
    <dgm:pt modelId="{B8D78805-58D2-4E4D-9920-CA172297FA8F}" type="pres">
      <dgm:prSet presAssocID="{F0D80542-2EF9-4E3C-B77A-6F4F27B8FA84}" presName="connTx" presStyleLbl="parChTrans1D2" presStyleIdx="0" presStyleCnt="3"/>
      <dgm:spPr/>
    </dgm:pt>
    <dgm:pt modelId="{A224AD0F-4990-486B-A018-81A35A9685DD}" type="pres">
      <dgm:prSet presAssocID="{294F39E8-A888-44DD-8D57-45866B7D5C52}" presName="root2" presStyleCnt="0"/>
      <dgm:spPr/>
    </dgm:pt>
    <dgm:pt modelId="{D441F1BC-9662-430D-9E1A-806BD32055A8}" type="pres">
      <dgm:prSet presAssocID="{294F39E8-A888-44DD-8D57-45866B7D5C52}" presName="LevelTwoTextNode" presStyleLbl="node2" presStyleIdx="0" presStyleCnt="3">
        <dgm:presLayoutVars>
          <dgm:chPref val="3"/>
        </dgm:presLayoutVars>
      </dgm:prSet>
      <dgm:spPr/>
    </dgm:pt>
    <dgm:pt modelId="{36DA9C00-3F94-4995-81BA-947B75436D4A}" type="pres">
      <dgm:prSet presAssocID="{294F39E8-A888-44DD-8D57-45866B7D5C52}" presName="level3hierChild" presStyleCnt="0"/>
      <dgm:spPr/>
    </dgm:pt>
    <dgm:pt modelId="{AF330310-0C01-432E-9679-F7CB15DF2CD7}" type="pres">
      <dgm:prSet presAssocID="{E60A2F79-E01E-4721-97CC-41D0AFB1E957}" presName="conn2-1" presStyleLbl="parChTrans1D2" presStyleIdx="1" presStyleCnt="3"/>
      <dgm:spPr/>
    </dgm:pt>
    <dgm:pt modelId="{CED31D4E-D8A3-4A84-A891-688AAECF38F0}" type="pres">
      <dgm:prSet presAssocID="{E60A2F79-E01E-4721-97CC-41D0AFB1E957}" presName="connTx" presStyleLbl="parChTrans1D2" presStyleIdx="1" presStyleCnt="3"/>
      <dgm:spPr/>
    </dgm:pt>
    <dgm:pt modelId="{60857C02-155C-4E30-8278-418F1224AB0E}" type="pres">
      <dgm:prSet presAssocID="{F8580BBE-EC7F-45B5-9C4A-CEF946C90EEE}" presName="root2" presStyleCnt="0"/>
      <dgm:spPr/>
    </dgm:pt>
    <dgm:pt modelId="{6705427B-BC6D-453B-AA3B-72B5B1209142}" type="pres">
      <dgm:prSet presAssocID="{F8580BBE-EC7F-45B5-9C4A-CEF946C90EEE}" presName="LevelTwoTextNode" presStyleLbl="node2" presStyleIdx="1" presStyleCnt="3">
        <dgm:presLayoutVars>
          <dgm:chPref val="3"/>
        </dgm:presLayoutVars>
      </dgm:prSet>
      <dgm:spPr/>
    </dgm:pt>
    <dgm:pt modelId="{1EDE3067-A2B6-4024-8101-2D1F8A13E44F}" type="pres">
      <dgm:prSet presAssocID="{F8580BBE-EC7F-45B5-9C4A-CEF946C90EEE}" presName="level3hierChild" presStyleCnt="0"/>
      <dgm:spPr/>
    </dgm:pt>
    <dgm:pt modelId="{A455FF0D-A437-4DE7-B103-D0C78ED39352}" type="pres">
      <dgm:prSet presAssocID="{E2F41C61-9EC8-437F-A598-FAF9A54BB08D}" presName="conn2-1" presStyleLbl="parChTrans1D2" presStyleIdx="2" presStyleCnt="3"/>
      <dgm:spPr/>
    </dgm:pt>
    <dgm:pt modelId="{C91C6EAC-95C6-45C1-AB13-73773E54B86D}" type="pres">
      <dgm:prSet presAssocID="{E2F41C61-9EC8-437F-A598-FAF9A54BB08D}" presName="connTx" presStyleLbl="parChTrans1D2" presStyleIdx="2" presStyleCnt="3"/>
      <dgm:spPr/>
    </dgm:pt>
    <dgm:pt modelId="{3EE27CED-16A8-4713-B6FA-46AA0ADAD83E}" type="pres">
      <dgm:prSet presAssocID="{96CB34A2-FA05-45C1-B941-6817772AFC71}" presName="root2" presStyleCnt="0"/>
      <dgm:spPr/>
    </dgm:pt>
    <dgm:pt modelId="{61EC466C-4983-4E40-B0D1-739EC788F04C}" type="pres">
      <dgm:prSet presAssocID="{96CB34A2-FA05-45C1-B941-6817772AFC71}" presName="LevelTwoTextNode" presStyleLbl="node2" presStyleIdx="2" presStyleCnt="3">
        <dgm:presLayoutVars>
          <dgm:chPref val="3"/>
        </dgm:presLayoutVars>
      </dgm:prSet>
      <dgm:spPr/>
    </dgm:pt>
    <dgm:pt modelId="{8304C65D-8129-40B9-AD19-E437F564D2D8}" type="pres">
      <dgm:prSet presAssocID="{96CB34A2-FA05-45C1-B941-6817772AFC71}" presName="level3hierChild" presStyleCnt="0"/>
      <dgm:spPr/>
    </dgm:pt>
  </dgm:ptLst>
  <dgm:cxnLst>
    <dgm:cxn modelId="{5881EF47-4342-45FD-ADF2-B4BFE7C68319}" type="presOf" srcId="{F8580BBE-EC7F-45B5-9C4A-CEF946C90EEE}" destId="{6705427B-BC6D-453B-AA3B-72B5B1209142}" srcOrd="0" destOrd="0" presId="urn:microsoft.com/office/officeart/2008/layout/HorizontalMultiLevelHierarchy"/>
    <dgm:cxn modelId="{6554F56D-0C74-4798-A140-39D6AAF1DCD5}" type="presOf" srcId="{E2F41C61-9EC8-437F-A598-FAF9A54BB08D}" destId="{C91C6EAC-95C6-45C1-AB13-73773E54B86D}" srcOrd="1" destOrd="0" presId="urn:microsoft.com/office/officeart/2008/layout/HorizontalMultiLevelHierarchy"/>
    <dgm:cxn modelId="{A8A49D75-4E82-4A55-A01F-A2393CA96C57}" type="presOf" srcId="{53DB6E44-2FAE-4E3D-998C-3AB9A61996A6}" destId="{8D22B64E-E871-4F21-8756-0556209E1561}" srcOrd="0" destOrd="0" presId="urn:microsoft.com/office/officeart/2008/layout/HorizontalMultiLevelHierarchy"/>
    <dgm:cxn modelId="{BCA2B97F-49A6-4930-80DB-D6B91EC2AC6F}" srcId="{52837AE4-0FFC-4E25-831F-D72042C9F126}" destId="{53DB6E44-2FAE-4E3D-998C-3AB9A61996A6}" srcOrd="0" destOrd="0" parTransId="{65637619-9519-422F-BBCE-696353E5FE6F}" sibTransId="{218FD38C-3597-4384-A7D4-773B7FC8DFE8}"/>
    <dgm:cxn modelId="{EE985285-74E1-477A-8F82-229E8E63EDF4}" type="presOf" srcId="{96CB34A2-FA05-45C1-B941-6817772AFC71}" destId="{61EC466C-4983-4E40-B0D1-739EC788F04C}" srcOrd="0" destOrd="0" presId="urn:microsoft.com/office/officeart/2008/layout/HorizontalMultiLevelHierarchy"/>
    <dgm:cxn modelId="{D517C796-9AB2-4EAE-ABBC-A691FF4176C7}" type="presOf" srcId="{E60A2F79-E01E-4721-97CC-41D0AFB1E957}" destId="{CED31D4E-D8A3-4A84-A891-688AAECF38F0}" srcOrd="1" destOrd="0" presId="urn:microsoft.com/office/officeart/2008/layout/HorizontalMultiLevelHierarchy"/>
    <dgm:cxn modelId="{29AC59B3-5CF0-45F6-BD95-38E43DB7E23F}" type="presOf" srcId="{E60A2F79-E01E-4721-97CC-41D0AFB1E957}" destId="{AF330310-0C01-432E-9679-F7CB15DF2CD7}" srcOrd="0" destOrd="0" presId="urn:microsoft.com/office/officeart/2008/layout/HorizontalMultiLevelHierarchy"/>
    <dgm:cxn modelId="{75CC11CC-D81E-4182-BF4F-968A093B7C23}" type="presOf" srcId="{F0D80542-2EF9-4E3C-B77A-6F4F27B8FA84}" destId="{62B5B9D7-84B0-466D-885E-41CCAA698233}" srcOrd="0" destOrd="0" presId="urn:microsoft.com/office/officeart/2008/layout/HorizontalMultiLevelHierarchy"/>
    <dgm:cxn modelId="{F2AF88CF-304B-4ADB-9AB2-E8B35E26F9D0}" type="presOf" srcId="{F0D80542-2EF9-4E3C-B77A-6F4F27B8FA84}" destId="{B8D78805-58D2-4E4D-9920-CA172297FA8F}" srcOrd="1" destOrd="0" presId="urn:microsoft.com/office/officeart/2008/layout/HorizontalMultiLevelHierarchy"/>
    <dgm:cxn modelId="{7A2E49DE-CA03-40B5-8368-0636C49A2985}" type="presOf" srcId="{52837AE4-0FFC-4E25-831F-D72042C9F126}" destId="{3054F7F4-6A14-415B-9BFC-F351575E033F}" srcOrd="0" destOrd="0" presId="urn:microsoft.com/office/officeart/2008/layout/HorizontalMultiLevelHierarchy"/>
    <dgm:cxn modelId="{841720E2-2C7A-406A-B85B-132E1FA05296}" srcId="{53DB6E44-2FAE-4E3D-998C-3AB9A61996A6}" destId="{96CB34A2-FA05-45C1-B941-6817772AFC71}" srcOrd="2" destOrd="0" parTransId="{E2F41C61-9EC8-437F-A598-FAF9A54BB08D}" sibTransId="{B1B173D4-10CC-42A6-AE1E-D39747AD15C1}"/>
    <dgm:cxn modelId="{3B2B34E2-868C-41BC-886B-2ABE3AF63A99}" type="presOf" srcId="{294F39E8-A888-44DD-8D57-45866B7D5C52}" destId="{D441F1BC-9662-430D-9E1A-806BD32055A8}" srcOrd="0" destOrd="0" presId="urn:microsoft.com/office/officeart/2008/layout/HorizontalMultiLevelHierarchy"/>
    <dgm:cxn modelId="{B4D8BEEC-1421-4635-8158-52319B809A41}" type="presOf" srcId="{E2F41C61-9EC8-437F-A598-FAF9A54BB08D}" destId="{A455FF0D-A437-4DE7-B103-D0C78ED39352}" srcOrd="0" destOrd="0" presId="urn:microsoft.com/office/officeart/2008/layout/HorizontalMultiLevelHierarchy"/>
    <dgm:cxn modelId="{BBCBA2EE-B341-40B2-A4D2-AB7775670C18}" srcId="{53DB6E44-2FAE-4E3D-998C-3AB9A61996A6}" destId="{294F39E8-A888-44DD-8D57-45866B7D5C52}" srcOrd="0" destOrd="0" parTransId="{F0D80542-2EF9-4E3C-B77A-6F4F27B8FA84}" sibTransId="{39DFF381-2F73-4FC0-8EAD-02683024C240}"/>
    <dgm:cxn modelId="{72BD10F9-66F7-42E0-A436-2C74D4CBB5BF}" srcId="{53DB6E44-2FAE-4E3D-998C-3AB9A61996A6}" destId="{F8580BBE-EC7F-45B5-9C4A-CEF946C90EEE}" srcOrd="1" destOrd="0" parTransId="{E60A2F79-E01E-4721-97CC-41D0AFB1E957}" sibTransId="{632BF732-F294-484F-8720-F730EB6D5EAC}"/>
    <dgm:cxn modelId="{F659C88E-EB74-492F-9E41-8479D8AC395F}" type="presParOf" srcId="{3054F7F4-6A14-415B-9BFC-F351575E033F}" destId="{ECDD5DD4-2F81-447F-8464-6E10785BB2F9}" srcOrd="0" destOrd="0" presId="urn:microsoft.com/office/officeart/2008/layout/HorizontalMultiLevelHierarchy"/>
    <dgm:cxn modelId="{CA256DAF-C15E-4C6E-9221-6F6E92F13547}" type="presParOf" srcId="{ECDD5DD4-2F81-447F-8464-6E10785BB2F9}" destId="{8D22B64E-E871-4F21-8756-0556209E1561}" srcOrd="0" destOrd="0" presId="urn:microsoft.com/office/officeart/2008/layout/HorizontalMultiLevelHierarchy"/>
    <dgm:cxn modelId="{ECD8D3EC-127F-4CCD-ADBB-6F4523BE5B0B}" type="presParOf" srcId="{ECDD5DD4-2F81-447F-8464-6E10785BB2F9}" destId="{E1EB333E-7DF8-4463-A689-601E6899ABD2}" srcOrd="1" destOrd="0" presId="urn:microsoft.com/office/officeart/2008/layout/HorizontalMultiLevelHierarchy"/>
    <dgm:cxn modelId="{04158C04-A6EA-4B7F-A3BD-841125F2271E}" type="presParOf" srcId="{E1EB333E-7DF8-4463-A689-601E6899ABD2}" destId="{62B5B9D7-84B0-466D-885E-41CCAA698233}" srcOrd="0" destOrd="0" presId="urn:microsoft.com/office/officeart/2008/layout/HorizontalMultiLevelHierarchy"/>
    <dgm:cxn modelId="{6BA49FE6-CF48-4479-B59A-0810DA69CCFC}" type="presParOf" srcId="{62B5B9D7-84B0-466D-885E-41CCAA698233}" destId="{B8D78805-58D2-4E4D-9920-CA172297FA8F}" srcOrd="0" destOrd="0" presId="urn:microsoft.com/office/officeart/2008/layout/HorizontalMultiLevelHierarchy"/>
    <dgm:cxn modelId="{F5902902-991F-4029-9DD5-54DBD8FB8060}" type="presParOf" srcId="{E1EB333E-7DF8-4463-A689-601E6899ABD2}" destId="{A224AD0F-4990-486B-A018-81A35A9685DD}" srcOrd="1" destOrd="0" presId="urn:microsoft.com/office/officeart/2008/layout/HorizontalMultiLevelHierarchy"/>
    <dgm:cxn modelId="{DD68CF88-DC91-4972-B369-A801778300E3}" type="presParOf" srcId="{A224AD0F-4990-486B-A018-81A35A9685DD}" destId="{D441F1BC-9662-430D-9E1A-806BD32055A8}" srcOrd="0" destOrd="0" presId="urn:microsoft.com/office/officeart/2008/layout/HorizontalMultiLevelHierarchy"/>
    <dgm:cxn modelId="{6B31F21F-D82D-43D8-B073-C70A7F4CF97A}" type="presParOf" srcId="{A224AD0F-4990-486B-A018-81A35A9685DD}" destId="{36DA9C00-3F94-4995-81BA-947B75436D4A}" srcOrd="1" destOrd="0" presId="urn:microsoft.com/office/officeart/2008/layout/HorizontalMultiLevelHierarchy"/>
    <dgm:cxn modelId="{DFFFDC92-0535-44B6-8FEB-EB9A598C9C56}" type="presParOf" srcId="{E1EB333E-7DF8-4463-A689-601E6899ABD2}" destId="{AF330310-0C01-432E-9679-F7CB15DF2CD7}" srcOrd="2" destOrd="0" presId="urn:microsoft.com/office/officeart/2008/layout/HorizontalMultiLevelHierarchy"/>
    <dgm:cxn modelId="{881DDA7F-BE6E-48F0-8AB7-45EAF6BDAFAF}" type="presParOf" srcId="{AF330310-0C01-432E-9679-F7CB15DF2CD7}" destId="{CED31D4E-D8A3-4A84-A891-688AAECF38F0}" srcOrd="0" destOrd="0" presId="urn:microsoft.com/office/officeart/2008/layout/HorizontalMultiLevelHierarchy"/>
    <dgm:cxn modelId="{4932AD15-FE4C-4468-BC1C-670AB088FD18}" type="presParOf" srcId="{E1EB333E-7DF8-4463-A689-601E6899ABD2}" destId="{60857C02-155C-4E30-8278-418F1224AB0E}" srcOrd="3" destOrd="0" presId="urn:microsoft.com/office/officeart/2008/layout/HorizontalMultiLevelHierarchy"/>
    <dgm:cxn modelId="{AE53FF1F-CAE9-4DFF-9062-CDA3CC663C81}" type="presParOf" srcId="{60857C02-155C-4E30-8278-418F1224AB0E}" destId="{6705427B-BC6D-453B-AA3B-72B5B1209142}" srcOrd="0" destOrd="0" presId="urn:microsoft.com/office/officeart/2008/layout/HorizontalMultiLevelHierarchy"/>
    <dgm:cxn modelId="{91B653FA-0CCE-415A-BC78-EA2BB4A5DEA9}" type="presParOf" srcId="{60857C02-155C-4E30-8278-418F1224AB0E}" destId="{1EDE3067-A2B6-4024-8101-2D1F8A13E44F}" srcOrd="1" destOrd="0" presId="urn:microsoft.com/office/officeart/2008/layout/HorizontalMultiLevelHierarchy"/>
    <dgm:cxn modelId="{92418A38-4CA0-4E89-9B50-D7A13D7E1FA9}" type="presParOf" srcId="{E1EB333E-7DF8-4463-A689-601E6899ABD2}" destId="{A455FF0D-A437-4DE7-B103-D0C78ED39352}" srcOrd="4" destOrd="0" presId="urn:microsoft.com/office/officeart/2008/layout/HorizontalMultiLevelHierarchy"/>
    <dgm:cxn modelId="{755F9981-E69E-421A-91ED-CD908437DF57}" type="presParOf" srcId="{A455FF0D-A437-4DE7-B103-D0C78ED39352}" destId="{C91C6EAC-95C6-45C1-AB13-73773E54B86D}" srcOrd="0" destOrd="0" presId="urn:microsoft.com/office/officeart/2008/layout/HorizontalMultiLevelHierarchy"/>
    <dgm:cxn modelId="{208945CC-6E33-4181-B196-C6E1D48ECCB9}" type="presParOf" srcId="{E1EB333E-7DF8-4463-A689-601E6899ABD2}" destId="{3EE27CED-16A8-4713-B6FA-46AA0ADAD83E}" srcOrd="5" destOrd="0" presId="urn:microsoft.com/office/officeart/2008/layout/HorizontalMultiLevelHierarchy"/>
    <dgm:cxn modelId="{0C3A9035-7373-48AA-BBE2-864C9341E29C}" type="presParOf" srcId="{3EE27CED-16A8-4713-B6FA-46AA0ADAD83E}" destId="{61EC466C-4983-4E40-B0D1-739EC788F04C}" srcOrd="0" destOrd="0" presId="urn:microsoft.com/office/officeart/2008/layout/HorizontalMultiLevelHierarchy"/>
    <dgm:cxn modelId="{744F54EC-8C8E-4E67-AC32-8A2761CC386F}" type="presParOf" srcId="{3EE27CED-16A8-4713-B6FA-46AA0ADAD83E}" destId="{8304C65D-8129-40B9-AD19-E437F564D2D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F5111C-FB50-4F2A-8B45-7FC56424A1A2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11CDB9-8797-4F3B-ABCE-6CBE71FD605C}">
      <dgm:prSet phldrT="[Texto]" custT="1"/>
      <dgm:spPr/>
      <dgm:t>
        <a:bodyPr/>
        <a:lstStyle/>
        <a:p>
          <a:r>
            <a:rPr lang="es-ES" sz="2000">
              <a:solidFill>
                <a:srgbClr val="0070C0"/>
              </a:solidFill>
              <a:latin typeface="Trebuchet MS" panose="020B0603020202020204" pitchFamily="34" charset="0"/>
            </a:rPr>
            <a:t>LÍNEAS DE POSTULACIÓN</a:t>
          </a:r>
        </a:p>
      </dgm:t>
    </dgm:pt>
    <dgm:pt modelId="{219AB140-FC31-4326-9260-A5BB23D9D954}" type="parTrans" cxnId="{DC58AD71-A2CA-404D-94E2-7E7484128FBB}">
      <dgm:prSet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938F00D-177F-4A77-8DC1-2E6A56BC4185}" type="sibTrans" cxnId="{DC58AD71-A2CA-404D-94E2-7E7484128FBB}">
      <dgm:prSet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F82B5754-0980-4DE8-A11B-FDD83AFB9007}">
      <dgm:prSet phldrT="[Texto]" custT="1"/>
      <dgm:spPr/>
      <dgm:t>
        <a:bodyPr/>
        <a:lstStyle/>
        <a:p>
          <a:r>
            <a:rPr lang="es-ES" sz="2000" kern="1200">
              <a:solidFill>
                <a:srgbClr val="0070C0"/>
              </a:solidFill>
              <a:latin typeface="Trebuchet MS" panose="020B0603020202020204" pitchFamily="34" charset="0"/>
            </a:rPr>
            <a:t> </a:t>
          </a:r>
          <a:r>
            <a:rPr lang="es-ES" sz="1700" kern="1200">
              <a:solidFill>
                <a:srgbClr val="0070C0"/>
              </a:solidFill>
              <a:latin typeface="Trebuchet MS" panose="020B0603020202020204" pitchFamily="34" charset="0"/>
              <a:ea typeface="+mn-ea"/>
              <a:cs typeface="+mn-cs"/>
            </a:rPr>
            <a:t>ESCUELA</a:t>
          </a:r>
          <a:r>
            <a:rPr lang="es-ES" sz="2000" kern="1200">
              <a:solidFill>
                <a:srgbClr val="0070C0"/>
              </a:solidFill>
              <a:latin typeface="Trebuchet MS" panose="020B0603020202020204" pitchFamily="34" charset="0"/>
            </a:rPr>
            <a:t> </a:t>
          </a:r>
          <a:r>
            <a:rPr lang="es-ES" sz="1700" kern="1200">
              <a:solidFill>
                <a:srgbClr val="0070C0"/>
              </a:solidFill>
              <a:latin typeface="Trebuchet MS" panose="020B0603020202020204" pitchFamily="34" charset="0"/>
            </a:rPr>
            <a:t>FORMATIVA</a:t>
          </a:r>
        </a:p>
      </dgm:t>
    </dgm:pt>
    <dgm:pt modelId="{87C25873-BC6B-4D66-AE34-4D4F982D56B5}" type="parTrans" cxnId="{378FB1BB-C606-4397-9CDC-7D60B506A5F7}">
      <dgm:prSet custT="1"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29D1D643-045E-40BE-A09F-EFB13B513AD6}" type="sibTrans" cxnId="{378FB1BB-C606-4397-9CDC-7D60B506A5F7}">
      <dgm:prSet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F569AD7E-7142-4FF4-B071-8DCF819DA1BC}">
      <dgm:prSet phldrT="[Texto]" custT="1"/>
      <dgm:spPr/>
      <dgm:t>
        <a:bodyPr/>
        <a:lstStyle/>
        <a:p>
          <a:r>
            <a:rPr lang="es-ES" sz="1700">
              <a:solidFill>
                <a:srgbClr val="0070C0"/>
              </a:solidFill>
              <a:latin typeface="Trebuchet MS" panose="020B0603020202020204" pitchFamily="34" charset="0"/>
            </a:rPr>
            <a:t>DEPORTE COMPETITIVO</a:t>
          </a:r>
        </a:p>
      </dgm:t>
    </dgm:pt>
    <dgm:pt modelId="{03908F80-6A70-4314-BC89-FDEE22CF3987}" type="parTrans" cxnId="{EB6D36D9-1471-4A84-AB92-DB58AA091254}">
      <dgm:prSet custT="1"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13029FD4-1635-46EB-94D7-7184F998482C}" type="sibTrans" cxnId="{EB6D36D9-1471-4A84-AB92-DB58AA091254}">
      <dgm:prSet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0DB1936F-1822-4B01-A187-01E229828A6B}">
      <dgm:prSet custT="1"/>
      <dgm:spPr/>
      <dgm:t>
        <a:bodyPr/>
        <a:lstStyle/>
        <a:p>
          <a:r>
            <a:rPr lang="es-ES" sz="1700">
              <a:solidFill>
                <a:srgbClr val="0070C0"/>
              </a:solidFill>
              <a:latin typeface="Trebuchet MS" panose="020B0603020202020204" pitchFamily="34" charset="0"/>
            </a:rPr>
            <a:t>DEPORTE RECREATIVO</a:t>
          </a:r>
        </a:p>
      </dgm:t>
    </dgm:pt>
    <dgm:pt modelId="{E9BD1336-020E-431A-A445-05DD22132900}" type="parTrans" cxnId="{D168B00A-1FD7-44CE-BCD5-21CFE8A20CC9}">
      <dgm:prSet custT="1"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EAE2DD8B-9E72-4DC3-9F92-3457C2018CEC}" type="sibTrans" cxnId="{D168B00A-1FD7-44CE-BCD5-21CFE8A20CC9}">
      <dgm:prSet/>
      <dgm:spPr/>
      <dgm:t>
        <a:bodyPr/>
        <a:lstStyle/>
        <a:p>
          <a:endParaRPr lang="es-ES" sz="2400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4F0A4FED-ADAE-4E07-8E9C-0AACD29096E0}">
      <dgm:prSet custT="1"/>
      <dgm:spPr/>
      <dgm:t>
        <a:bodyPr/>
        <a:lstStyle/>
        <a:p>
          <a:r>
            <a:rPr lang="es-ES" sz="1700">
              <a:solidFill>
                <a:srgbClr val="0070C0"/>
              </a:solidFill>
              <a:latin typeface="Trebuchet MS" panose="020B0603020202020204" pitchFamily="34" charset="0"/>
            </a:rPr>
            <a:t>DEPORTE ADAPTADO</a:t>
          </a:r>
        </a:p>
      </dgm:t>
    </dgm:pt>
    <dgm:pt modelId="{F64155FF-79C0-45A6-AA0D-EC08FA1024FA}" type="parTrans" cxnId="{C61A5456-121C-4D49-9F7D-572D1408CC1F}">
      <dgm:prSet/>
      <dgm:spPr/>
      <dgm:t>
        <a:bodyPr/>
        <a:lstStyle/>
        <a:p>
          <a:endParaRPr lang="es-CL"/>
        </a:p>
      </dgm:t>
    </dgm:pt>
    <dgm:pt modelId="{38885F8F-669B-41B4-980F-450A0EC1B180}" type="sibTrans" cxnId="{C61A5456-121C-4D49-9F7D-572D1408CC1F}">
      <dgm:prSet/>
      <dgm:spPr/>
      <dgm:t>
        <a:bodyPr/>
        <a:lstStyle/>
        <a:p>
          <a:endParaRPr lang="es-CL"/>
        </a:p>
      </dgm:t>
    </dgm:pt>
    <dgm:pt modelId="{728C3950-1293-4598-9061-4D61D488226F}">
      <dgm:prSet custT="1"/>
      <dgm:spPr/>
      <dgm:t>
        <a:bodyPr/>
        <a:lstStyle/>
        <a:p>
          <a:r>
            <a:rPr lang="es-ES" sz="1700">
              <a:solidFill>
                <a:srgbClr val="0070C0"/>
              </a:solidFill>
              <a:latin typeface="Trebuchet MS" panose="020B0603020202020204" pitchFamily="34" charset="0"/>
            </a:rPr>
            <a:t>D. ALTO </a:t>
          </a:r>
          <a:r>
            <a:rPr lang="es-ES" sz="1600">
              <a:solidFill>
                <a:srgbClr val="0070C0"/>
              </a:solidFill>
              <a:latin typeface="Trebuchet MS" panose="020B0603020202020204" pitchFamily="34" charset="0"/>
            </a:rPr>
            <a:t>RENDIMIENTO</a:t>
          </a:r>
        </a:p>
      </dgm:t>
    </dgm:pt>
    <dgm:pt modelId="{F6C669B4-E089-4DEC-A395-5493808B5328}" type="parTrans" cxnId="{003FB4D2-E95C-44F8-AEAB-EB9CE1B23B85}">
      <dgm:prSet/>
      <dgm:spPr/>
      <dgm:t>
        <a:bodyPr/>
        <a:lstStyle/>
        <a:p>
          <a:endParaRPr lang="es-CL"/>
        </a:p>
      </dgm:t>
    </dgm:pt>
    <dgm:pt modelId="{500566BC-EE74-4C4A-A3F8-A0F4C2A1E061}" type="sibTrans" cxnId="{003FB4D2-E95C-44F8-AEAB-EB9CE1B23B85}">
      <dgm:prSet/>
      <dgm:spPr/>
      <dgm:t>
        <a:bodyPr/>
        <a:lstStyle/>
        <a:p>
          <a:endParaRPr lang="es-CL"/>
        </a:p>
      </dgm:t>
    </dgm:pt>
    <dgm:pt modelId="{2CA82BE9-30E4-4486-9794-FAFB1BDE484A}">
      <dgm:prSet custT="1"/>
      <dgm:spPr/>
      <dgm:t>
        <a:bodyPr/>
        <a:lstStyle/>
        <a:p>
          <a:r>
            <a:rPr lang="es-ES" sz="1700" err="1">
              <a:solidFill>
                <a:srgbClr val="0070C0"/>
              </a:solidFill>
              <a:latin typeface="Trebuchet MS" panose="020B0603020202020204" pitchFamily="34" charset="0"/>
            </a:rPr>
            <a:t>IMPLEM</a:t>
          </a:r>
          <a:r>
            <a:rPr lang="es-ES" sz="1700">
              <a:solidFill>
                <a:srgbClr val="0070C0"/>
              </a:solidFill>
              <a:latin typeface="Trebuchet MS" panose="020B0603020202020204" pitchFamily="34" charset="0"/>
            </a:rPr>
            <a:t>. DEPORTIVA</a:t>
          </a:r>
        </a:p>
      </dgm:t>
    </dgm:pt>
    <dgm:pt modelId="{BD361A5E-D6D6-4E1D-83CA-B0905FDD2F41}" type="parTrans" cxnId="{611DE18B-F542-40D9-81A6-B007045E753E}">
      <dgm:prSet/>
      <dgm:spPr/>
      <dgm:t>
        <a:bodyPr/>
        <a:lstStyle/>
        <a:p>
          <a:endParaRPr lang="es-CL"/>
        </a:p>
      </dgm:t>
    </dgm:pt>
    <dgm:pt modelId="{E31EA300-EC10-4A36-AF9F-580B2820F39A}" type="sibTrans" cxnId="{611DE18B-F542-40D9-81A6-B007045E753E}">
      <dgm:prSet/>
      <dgm:spPr/>
      <dgm:t>
        <a:bodyPr/>
        <a:lstStyle/>
        <a:p>
          <a:endParaRPr lang="es-CL"/>
        </a:p>
      </dgm:t>
    </dgm:pt>
    <dgm:pt modelId="{585BC80D-E98E-4DAD-8979-01821754E176}" type="pres">
      <dgm:prSet presAssocID="{B3F5111C-FB50-4F2A-8B45-7FC56424A1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7B9E74-31C2-4484-8A28-CBFC4DDBFB1A}" type="pres">
      <dgm:prSet presAssocID="{8811CDB9-8797-4F3B-ABCE-6CBE71FD605C}" presName="hierRoot1" presStyleCnt="0">
        <dgm:presLayoutVars>
          <dgm:hierBranch val="init"/>
        </dgm:presLayoutVars>
      </dgm:prSet>
      <dgm:spPr/>
    </dgm:pt>
    <dgm:pt modelId="{25B07857-0350-43BC-AE5A-F2A8DEB74E18}" type="pres">
      <dgm:prSet presAssocID="{8811CDB9-8797-4F3B-ABCE-6CBE71FD605C}" presName="rootComposite1" presStyleCnt="0"/>
      <dgm:spPr/>
    </dgm:pt>
    <dgm:pt modelId="{DF9B88AE-7403-4B78-8FAF-3038C8E43129}" type="pres">
      <dgm:prSet presAssocID="{8811CDB9-8797-4F3B-ABCE-6CBE71FD605C}" presName="rootText1" presStyleLbl="node0" presStyleIdx="0" presStyleCnt="1" custScaleX="163491">
        <dgm:presLayoutVars>
          <dgm:chPref val="3"/>
        </dgm:presLayoutVars>
      </dgm:prSet>
      <dgm:spPr/>
    </dgm:pt>
    <dgm:pt modelId="{53589CBF-3757-4BA4-B21E-A5A97F7028C2}" type="pres">
      <dgm:prSet presAssocID="{8811CDB9-8797-4F3B-ABCE-6CBE71FD605C}" presName="rootConnector1" presStyleLbl="node1" presStyleIdx="0" presStyleCnt="0"/>
      <dgm:spPr/>
    </dgm:pt>
    <dgm:pt modelId="{45B1DED2-D6EE-4890-B8F3-2FF7BA7FE4F0}" type="pres">
      <dgm:prSet presAssocID="{8811CDB9-8797-4F3B-ABCE-6CBE71FD605C}" presName="hierChild2" presStyleCnt="0"/>
      <dgm:spPr/>
    </dgm:pt>
    <dgm:pt modelId="{D4EF6C4D-37DC-47C1-A8FD-C7E8C376391B}" type="pres">
      <dgm:prSet presAssocID="{87C25873-BC6B-4D66-AE34-4D4F982D56B5}" presName="Name37" presStyleLbl="parChTrans1D2" presStyleIdx="0" presStyleCnt="6"/>
      <dgm:spPr/>
    </dgm:pt>
    <dgm:pt modelId="{96A68648-ECD3-416A-A346-F13D896FBB0D}" type="pres">
      <dgm:prSet presAssocID="{F82B5754-0980-4DE8-A11B-FDD83AFB9007}" presName="hierRoot2" presStyleCnt="0">
        <dgm:presLayoutVars>
          <dgm:hierBranch val="init"/>
        </dgm:presLayoutVars>
      </dgm:prSet>
      <dgm:spPr/>
    </dgm:pt>
    <dgm:pt modelId="{3740F88B-DE94-45FB-8701-49CA185669DB}" type="pres">
      <dgm:prSet presAssocID="{F82B5754-0980-4DE8-A11B-FDD83AFB9007}" presName="rootComposite" presStyleCnt="0"/>
      <dgm:spPr/>
    </dgm:pt>
    <dgm:pt modelId="{9E65869C-CAD9-4087-90E5-9F5C544F4BFB}" type="pres">
      <dgm:prSet presAssocID="{F82B5754-0980-4DE8-A11B-FDD83AFB9007}" presName="rootText" presStyleLbl="node2" presStyleIdx="0" presStyleCnt="6" custScaleY="148194">
        <dgm:presLayoutVars>
          <dgm:chPref val="3"/>
        </dgm:presLayoutVars>
      </dgm:prSet>
      <dgm:spPr/>
    </dgm:pt>
    <dgm:pt modelId="{8C3016AA-EB2D-4E77-AAB6-6ED08CE8617C}" type="pres">
      <dgm:prSet presAssocID="{F82B5754-0980-4DE8-A11B-FDD83AFB9007}" presName="rootConnector" presStyleLbl="node2" presStyleIdx="0" presStyleCnt="6"/>
      <dgm:spPr/>
    </dgm:pt>
    <dgm:pt modelId="{58492119-424E-4702-80E9-5F0FCA300789}" type="pres">
      <dgm:prSet presAssocID="{F82B5754-0980-4DE8-A11B-FDD83AFB9007}" presName="hierChild4" presStyleCnt="0"/>
      <dgm:spPr/>
    </dgm:pt>
    <dgm:pt modelId="{3551BF83-56CF-495A-90FA-A2086043A99A}" type="pres">
      <dgm:prSet presAssocID="{F82B5754-0980-4DE8-A11B-FDD83AFB9007}" presName="hierChild5" presStyleCnt="0"/>
      <dgm:spPr/>
    </dgm:pt>
    <dgm:pt modelId="{88740CA0-B57C-4EEC-9656-014157B6CC78}" type="pres">
      <dgm:prSet presAssocID="{03908F80-6A70-4314-BC89-FDEE22CF3987}" presName="Name37" presStyleLbl="parChTrans1D2" presStyleIdx="1" presStyleCnt="6"/>
      <dgm:spPr/>
    </dgm:pt>
    <dgm:pt modelId="{05B4B6BA-17F2-4B05-B799-A0E70B63B68F}" type="pres">
      <dgm:prSet presAssocID="{F569AD7E-7142-4FF4-B071-8DCF819DA1BC}" presName="hierRoot2" presStyleCnt="0">
        <dgm:presLayoutVars>
          <dgm:hierBranch val="init"/>
        </dgm:presLayoutVars>
      </dgm:prSet>
      <dgm:spPr/>
    </dgm:pt>
    <dgm:pt modelId="{7E65C2AB-606F-4BCF-BD46-FBD3DF45540E}" type="pres">
      <dgm:prSet presAssocID="{F569AD7E-7142-4FF4-B071-8DCF819DA1BC}" presName="rootComposite" presStyleCnt="0"/>
      <dgm:spPr/>
    </dgm:pt>
    <dgm:pt modelId="{9E82D5D2-5A9B-4361-9918-A49B2E075E6F}" type="pres">
      <dgm:prSet presAssocID="{F569AD7E-7142-4FF4-B071-8DCF819DA1BC}" presName="rootText" presStyleLbl="node2" presStyleIdx="1" presStyleCnt="6" custScaleX="113634" custScaleY="132605">
        <dgm:presLayoutVars>
          <dgm:chPref val="3"/>
        </dgm:presLayoutVars>
      </dgm:prSet>
      <dgm:spPr/>
    </dgm:pt>
    <dgm:pt modelId="{3BAEA732-FB7B-48FB-9653-9E3C2C834012}" type="pres">
      <dgm:prSet presAssocID="{F569AD7E-7142-4FF4-B071-8DCF819DA1BC}" presName="rootConnector" presStyleLbl="node2" presStyleIdx="1" presStyleCnt="6"/>
      <dgm:spPr/>
    </dgm:pt>
    <dgm:pt modelId="{4A09BA96-C89E-454F-99BD-8F97BC30F07C}" type="pres">
      <dgm:prSet presAssocID="{F569AD7E-7142-4FF4-B071-8DCF819DA1BC}" presName="hierChild4" presStyleCnt="0"/>
      <dgm:spPr/>
    </dgm:pt>
    <dgm:pt modelId="{49D7D5A9-F69B-4DE7-9A04-402BF92FB3EC}" type="pres">
      <dgm:prSet presAssocID="{F569AD7E-7142-4FF4-B071-8DCF819DA1BC}" presName="hierChild5" presStyleCnt="0"/>
      <dgm:spPr/>
    </dgm:pt>
    <dgm:pt modelId="{B53CB7F9-7F86-4DBE-AD73-BB60F92D402B}" type="pres">
      <dgm:prSet presAssocID="{E9BD1336-020E-431A-A445-05DD22132900}" presName="Name37" presStyleLbl="parChTrans1D2" presStyleIdx="2" presStyleCnt="6"/>
      <dgm:spPr/>
    </dgm:pt>
    <dgm:pt modelId="{72F84513-B25F-414A-B603-B9CBA297D2E5}" type="pres">
      <dgm:prSet presAssocID="{0DB1936F-1822-4B01-A187-01E229828A6B}" presName="hierRoot2" presStyleCnt="0">
        <dgm:presLayoutVars>
          <dgm:hierBranch val="init"/>
        </dgm:presLayoutVars>
      </dgm:prSet>
      <dgm:spPr/>
    </dgm:pt>
    <dgm:pt modelId="{3836F974-200F-4AFF-9552-11E83D338476}" type="pres">
      <dgm:prSet presAssocID="{0DB1936F-1822-4B01-A187-01E229828A6B}" presName="rootComposite" presStyleCnt="0"/>
      <dgm:spPr/>
    </dgm:pt>
    <dgm:pt modelId="{040C8F83-8066-47A0-83A7-3D4599ED7D00}" type="pres">
      <dgm:prSet presAssocID="{0DB1936F-1822-4B01-A187-01E229828A6B}" presName="rootText" presStyleLbl="node2" presStyleIdx="2" presStyleCnt="6" custScaleY="167406">
        <dgm:presLayoutVars>
          <dgm:chPref val="3"/>
        </dgm:presLayoutVars>
      </dgm:prSet>
      <dgm:spPr/>
    </dgm:pt>
    <dgm:pt modelId="{EC7E0C17-AB0A-4465-BFCB-06B68253D616}" type="pres">
      <dgm:prSet presAssocID="{0DB1936F-1822-4B01-A187-01E229828A6B}" presName="rootConnector" presStyleLbl="node2" presStyleIdx="2" presStyleCnt="6"/>
      <dgm:spPr/>
    </dgm:pt>
    <dgm:pt modelId="{E88F201E-A48F-41AA-8F46-CDC98517528D}" type="pres">
      <dgm:prSet presAssocID="{0DB1936F-1822-4B01-A187-01E229828A6B}" presName="hierChild4" presStyleCnt="0"/>
      <dgm:spPr/>
    </dgm:pt>
    <dgm:pt modelId="{CC25806C-949F-49FB-A844-FE28151FECB3}" type="pres">
      <dgm:prSet presAssocID="{0DB1936F-1822-4B01-A187-01E229828A6B}" presName="hierChild5" presStyleCnt="0"/>
      <dgm:spPr/>
    </dgm:pt>
    <dgm:pt modelId="{6BCB6A86-DEE1-4A3C-8DB0-F0D660A0CEF1}" type="pres">
      <dgm:prSet presAssocID="{F64155FF-79C0-45A6-AA0D-EC08FA1024FA}" presName="Name37" presStyleLbl="parChTrans1D2" presStyleIdx="3" presStyleCnt="6"/>
      <dgm:spPr/>
    </dgm:pt>
    <dgm:pt modelId="{9C3064B5-3D0C-408F-BCE2-D67393B904C6}" type="pres">
      <dgm:prSet presAssocID="{4F0A4FED-ADAE-4E07-8E9C-0AACD29096E0}" presName="hierRoot2" presStyleCnt="0">
        <dgm:presLayoutVars>
          <dgm:hierBranch val="init"/>
        </dgm:presLayoutVars>
      </dgm:prSet>
      <dgm:spPr/>
    </dgm:pt>
    <dgm:pt modelId="{F65CA26C-23A3-435D-9D9B-2E2FAC4A4B19}" type="pres">
      <dgm:prSet presAssocID="{4F0A4FED-ADAE-4E07-8E9C-0AACD29096E0}" presName="rootComposite" presStyleCnt="0"/>
      <dgm:spPr/>
    </dgm:pt>
    <dgm:pt modelId="{732146A3-5487-4256-AC95-2DD1EED262F3}" type="pres">
      <dgm:prSet presAssocID="{4F0A4FED-ADAE-4E07-8E9C-0AACD29096E0}" presName="rootText" presStyleLbl="node2" presStyleIdx="3" presStyleCnt="6" custScaleY="186923">
        <dgm:presLayoutVars>
          <dgm:chPref val="3"/>
        </dgm:presLayoutVars>
      </dgm:prSet>
      <dgm:spPr/>
    </dgm:pt>
    <dgm:pt modelId="{0EDD1718-C452-4C7E-B7E5-70F27639589F}" type="pres">
      <dgm:prSet presAssocID="{4F0A4FED-ADAE-4E07-8E9C-0AACD29096E0}" presName="rootConnector" presStyleLbl="node2" presStyleIdx="3" presStyleCnt="6"/>
      <dgm:spPr/>
    </dgm:pt>
    <dgm:pt modelId="{430D5A07-6BA3-4F07-B6EE-2266FB9E4121}" type="pres">
      <dgm:prSet presAssocID="{4F0A4FED-ADAE-4E07-8E9C-0AACD29096E0}" presName="hierChild4" presStyleCnt="0"/>
      <dgm:spPr/>
    </dgm:pt>
    <dgm:pt modelId="{35F0918A-D417-4CBD-8D64-BDA11833C776}" type="pres">
      <dgm:prSet presAssocID="{4F0A4FED-ADAE-4E07-8E9C-0AACD29096E0}" presName="hierChild5" presStyleCnt="0"/>
      <dgm:spPr/>
    </dgm:pt>
    <dgm:pt modelId="{FDA2245C-CF4F-4497-85B0-1DCFB116EBB4}" type="pres">
      <dgm:prSet presAssocID="{F6C669B4-E089-4DEC-A395-5493808B5328}" presName="Name37" presStyleLbl="parChTrans1D2" presStyleIdx="4" presStyleCnt="6"/>
      <dgm:spPr/>
    </dgm:pt>
    <dgm:pt modelId="{20F269A3-7B62-443E-AE03-B8D2CE1A2DA4}" type="pres">
      <dgm:prSet presAssocID="{728C3950-1293-4598-9061-4D61D488226F}" presName="hierRoot2" presStyleCnt="0">
        <dgm:presLayoutVars>
          <dgm:hierBranch val="init"/>
        </dgm:presLayoutVars>
      </dgm:prSet>
      <dgm:spPr/>
    </dgm:pt>
    <dgm:pt modelId="{989774DE-429B-4059-856A-B79D7947841E}" type="pres">
      <dgm:prSet presAssocID="{728C3950-1293-4598-9061-4D61D488226F}" presName="rootComposite" presStyleCnt="0"/>
      <dgm:spPr/>
    </dgm:pt>
    <dgm:pt modelId="{C06D65D0-83B7-4EFC-8726-85EC62FC5820}" type="pres">
      <dgm:prSet presAssocID="{728C3950-1293-4598-9061-4D61D488226F}" presName="rootText" presStyleLbl="node2" presStyleIdx="4" presStyleCnt="6" custScaleY="187227">
        <dgm:presLayoutVars>
          <dgm:chPref val="3"/>
        </dgm:presLayoutVars>
      </dgm:prSet>
      <dgm:spPr/>
    </dgm:pt>
    <dgm:pt modelId="{BD82775E-0CEE-486C-833E-78D0077A6196}" type="pres">
      <dgm:prSet presAssocID="{728C3950-1293-4598-9061-4D61D488226F}" presName="rootConnector" presStyleLbl="node2" presStyleIdx="4" presStyleCnt="6"/>
      <dgm:spPr/>
    </dgm:pt>
    <dgm:pt modelId="{07A097F1-6287-400E-BF84-2AC100AD8AE0}" type="pres">
      <dgm:prSet presAssocID="{728C3950-1293-4598-9061-4D61D488226F}" presName="hierChild4" presStyleCnt="0"/>
      <dgm:spPr/>
    </dgm:pt>
    <dgm:pt modelId="{925AEF4F-1025-4CEC-AC05-C40D20E028F8}" type="pres">
      <dgm:prSet presAssocID="{728C3950-1293-4598-9061-4D61D488226F}" presName="hierChild5" presStyleCnt="0"/>
      <dgm:spPr/>
    </dgm:pt>
    <dgm:pt modelId="{B1789C24-B04D-475B-BD6B-CDEAE2915F5D}" type="pres">
      <dgm:prSet presAssocID="{BD361A5E-D6D6-4E1D-83CA-B0905FDD2F41}" presName="Name37" presStyleLbl="parChTrans1D2" presStyleIdx="5" presStyleCnt="6"/>
      <dgm:spPr/>
    </dgm:pt>
    <dgm:pt modelId="{CBDD5E59-FA86-49D1-A747-E7DF4F8D7125}" type="pres">
      <dgm:prSet presAssocID="{2CA82BE9-30E4-4486-9794-FAFB1BDE484A}" presName="hierRoot2" presStyleCnt="0">
        <dgm:presLayoutVars>
          <dgm:hierBranch val="init"/>
        </dgm:presLayoutVars>
      </dgm:prSet>
      <dgm:spPr/>
    </dgm:pt>
    <dgm:pt modelId="{AEF47A60-23B7-4BDF-B561-BDCE737C69B8}" type="pres">
      <dgm:prSet presAssocID="{2CA82BE9-30E4-4486-9794-FAFB1BDE484A}" presName="rootComposite" presStyleCnt="0"/>
      <dgm:spPr/>
    </dgm:pt>
    <dgm:pt modelId="{08A6D1F8-7E31-4B9E-A78E-E3ECC1300246}" type="pres">
      <dgm:prSet presAssocID="{2CA82BE9-30E4-4486-9794-FAFB1BDE484A}" presName="rootText" presStyleLbl="node2" presStyleIdx="5" presStyleCnt="6">
        <dgm:presLayoutVars>
          <dgm:chPref val="3"/>
        </dgm:presLayoutVars>
      </dgm:prSet>
      <dgm:spPr/>
    </dgm:pt>
    <dgm:pt modelId="{756B12C4-5A53-490B-A69C-EC349E501795}" type="pres">
      <dgm:prSet presAssocID="{2CA82BE9-30E4-4486-9794-FAFB1BDE484A}" presName="rootConnector" presStyleLbl="node2" presStyleIdx="5" presStyleCnt="6"/>
      <dgm:spPr/>
    </dgm:pt>
    <dgm:pt modelId="{97D273B3-0392-4BE0-B91C-A9577C527CE8}" type="pres">
      <dgm:prSet presAssocID="{2CA82BE9-30E4-4486-9794-FAFB1BDE484A}" presName="hierChild4" presStyleCnt="0"/>
      <dgm:spPr/>
    </dgm:pt>
    <dgm:pt modelId="{0CD00A4F-9691-4A14-8F68-D1BD670D2B92}" type="pres">
      <dgm:prSet presAssocID="{2CA82BE9-30E4-4486-9794-FAFB1BDE484A}" presName="hierChild5" presStyleCnt="0"/>
      <dgm:spPr/>
    </dgm:pt>
    <dgm:pt modelId="{02A8139D-06ED-41A5-9C21-A87C56CA45C7}" type="pres">
      <dgm:prSet presAssocID="{8811CDB9-8797-4F3B-ABCE-6CBE71FD605C}" presName="hierChild3" presStyleCnt="0"/>
      <dgm:spPr/>
    </dgm:pt>
  </dgm:ptLst>
  <dgm:cxnLst>
    <dgm:cxn modelId="{D168B00A-1FD7-44CE-BCD5-21CFE8A20CC9}" srcId="{8811CDB9-8797-4F3B-ABCE-6CBE71FD605C}" destId="{0DB1936F-1822-4B01-A187-01E229828A6B}" srcOrd="2" destOrd="0" parTransId="{E9BD1336-020E-431A-A445-05DD22132900}" sibTransId="{EAE2DD8B-9E72-4DC3-9F92-3457C2018CEC}"/>
    <dgm:cxn modelId="{B7F1C00B-4484-471B-BCA5-5EEF8A1F22CA}" type="presOf" srcId="{4F0A4FED-ADAE-4E07-8E9C-0AACD29096E0}" destId="{732146A3-5487-4256-AC95-2DD1EED262F3}" srcOrd="0" destOrd="0" presId="urn:microsoft.com/office/officeart/2005/8/layout/orgChart1"/>
    <dgm:cxn modelId="{8A7E6F1B-6DF2-4162-B054-9A29C2F305FD}" type="presOf" srcId="{87C25873-BC6B-4D66-AE34-4D4F982D56B5}" destId="{D4EF6C4D-37DC-47C1-A8FD-C7E8C376391B}" srcOrd="0" destOrd="0" presId="urn:microsoft.com/office/officeart/2005/8/layout/orgChart1"/>
    <dgm:cxn modelId="{9DA82523-8492-4919-8FDB-1CAC3FD9F0F7}" type="presOf" srcId="{E9BD1336-020E-431A-A445-05DD22132900}" destId="{B53CB7F9-7F86-4DBE-AD73-BB60F92D402B}" srcOrd="0" destOrd="0" presId="urn:microsoft.com/office/officeart/2005/8/layout/orgChart1"/>
    <dgm:cxn modelId="{CDFF8434-6E0B-4D17-B543-8D78102BB6A2}" type="presOf" srcId="{2CA82BE9-30E4-4486-9794-FAFB1BDE484A}" destId="{08A6D1F8-7E31-4B9E-A78E-E3ECC1300246}" srcOrd="0" destOrd="0" presId="urn:microsoft.com/office/officeart/2005/8/layout/orgChart1"/>
    <dgm:cxn modelId="{B1AB8236-C8BB-49A5-AE43-133146E9EE03}" type="presOf" srcId="{F64155FF-79C0-45A6-AA0D-EC08FA1024FA}" destId="{6BCB6A86-DEE1-4A3C-8DB0-F0D660A0CEF1}" srcOrd="0" destOrd="0" presId="urn:microsoft.com/office/officeart/2005/8/layout/orgChart1"/>
    <dgm:cxn modelId="{ABBF415D-99C5-4ECB-A1A7-C028FA747101}" type="presOf" srcId="{0DB1936F-1822-4B01-A187-01E229828A6B}" destId="{EC7E0C17-AB0A-4465-BFCB-06B68253D616}" srcOrd="1" destOrd="0" presId="urn:microsoft.com/office/officeart/2005/8/layout/orgChart1"/>
    <dgm:cxn modelId="{5765526A-CCB7-4282-BDFE-AB10FC9CC7D1}" type="presOf" srcId="{4F0A4FED-ADAE-4E07-8E9C-0AACD29096E0}" destId="{0EDD1718-C452-4C7E-B7E5-70F27639589F}" srcOrd="1" destOrd="0" presId="urn:microsoft.com/office/officeart/2005/8/layout/orgChart1"/>
    <dgm:cxn modelId="{8109EF4A-0244-4299-8159-406A840ACDCB}" type="presOf" srcId="{F6C669B4-E089-4DEC-A395-5493808B5328}" destId="{FDA2245C-CF4F-4497-85B0-1DCFB116EBB4}" srcOrd="0" destOrd="0" presId="urn:microsoft.com/office/officeart/2005/8/layout/orgChart1"/>
    <dgm:cxn modelId="{DC58AD71-A2CA-404D-94E2-7E7484128FBB}" srcId="{B3F5111C-FB50-4F2A-8B45-7FC56424A1A2}" destId="{8811CDB9-8797-4F3B-ABCE-6CBE71FD605C}" srcOrd="0" destOrd="0" parTransId="{219AB140-FC31-4326-9260-A5BB23D9D954}" sibTransId="{D938F00D-177F-4A77-8DC1-2E6A56BC4185}"/>
    <dgm:cxn modelId="{B0190D74-4193-4704-A0B2-CDEC0E0EBF03}" type="presOf" srcId="{03908F80-6A70-4314-BC89-FDEE22CF3987}" destId="{88740CA0-B57C-4EEC-9656-014157B6CC78}" srcOrd="0" destOrd="0" presId="urn:microsoft.com/office/officeart/2005/8/layout/orgChart1"/>
    <dgm:cxn modelId="{C61A5456-121C-4D49-9F7D-572D1408CC1F}" srcId="{8811CDB9-8797-4F3B-ABCE-6CBE71FD605C}" destId="{4F0A4FED-ADAE-4E07-8E9C-0AACD29096E0}" srcOrd="3" destOrd="0" parTransId="{F64155FF-79C0-45A6-AA0D-EC08FA1024FA}" sibTransId="{38885F8F-669B-41B4-980F-450A0EC1B180}"/>
    <dgm:cxn modelId="{E582AB59-6FC3-4177-9C48-D53048C8817F}" type="presOf" srcId="{BD361A5E-D6D6-4E1D-83CA-B0905FDD2F41}" destId="{B1789C24-B04D-475B-BD6B-CDEAE2915F5D}" srcOrd="0" destOrd="0" presId="urn:microsoft.com/office/officeart/2005/8/layout/orgChart1"/>
    <dgm:cxn modelId="{5A1EB281-8337-4339-8CCC-C9C6A221AF58}" type="presOf" srcId="{8811CDB9-8797-4F3B-ABCE-6CBE71FD605C}" destId="{53589CBF-3757-4BA4-B21E-A5A97F7028C2}" srcOrd="1" destOrd="0" presId="urn:microsoft.com/office/officeart/2005/8/layout/orgChart1"/>
    <dgm:cxn modelId="{DCCEAC83-EA48-4964-8D16-757DCEEFD8F7}" type="presOf" srcId="{728C3950-1293-4598-9061-4D61D488226F}" destId="{BD82775E-0CEE-486C-833E-78D0077A6196}" srcOrd="1" destOrd="0" presId="urn:microsoft.com/office/officeart/2005/8/layout/orgChart1"/>
    <dgm:cxn modelId="{A6900786-1291-4105-9E1E-C2AADD8433FD}" type="presOf" srcId="{0DB1936F-1822-4B01-A187-01E229828A6B}" destId="{040C8F83-8066-47A0-83A7-3D4599ED7D00}" srcOrd="0" destOrd="0" presId="urn:microsoft.com/office/officeart/2005/8/layout/orgChart1"/>
    <dgm:cxn modelId="{0AA0F889-9478-4327-8336-DAB70C049279}" type="presOf" srcId="{F82B5754-0980-4DE8-A11B-FDD83AFB9007}" destId="{8C3016AA-EB2D-4E77-AAB6-6ED08CE8617C}" srcOrd="1" destOrd="0" presId="urn:microsoft.com/office/officeart/2005/8/layout/orgChart1"/>
    <dgm:cxn modelId="{611DE18B-F542-40D9-81A6-B007045E753E}" srcId="{8811CDB9-8797-4F3B-ABCE-6CBE71FD605C}" destId="{2CA82BE9-30E4-4486-9794-FAFB1BDE484A}" srcOrd="5" destOrd="0" parTransId="{BD361A5E-D6D6-4E1D-83CA-B0905FDD2F41}" sibTransId="{E31EA300-EC10-4A36-AF9F-580B2820F39A}"/>
    <dgm:cxn modelId="{41B13599-59EE-4987-B451-6F339C3D6AE8}" type="presOf" srcId="{2CA82BE9-30E4-4486-9794-FAFB1BDE484A}" destId="{756B12C4-5A53-490B-A69C-EC349E501795}" srcOrd="1" destOrd="0" presId="urn:microsoft.com/office/officeart/2005/8/layout/orgChart1"/>
    <dgm:cxn modelId="{02329C9B-9522-493D-9FB2-51D9A155E0C2}" type="presOf" srcId="{728C3950-1293-4598-9061-4D61D488226F}" destId="{C06D65D0-83B7-4EFC-8726-85EC62FC5820}" srcOrd="0" destOrd="0" presId="urn:microsoft.com/office/officeart/2005/8/layout/orgChart1"/>
    <dgm:cxn modelId="{D67594A9-4D06-4BB8-932B-B79C77586042}" type="presOf" srcId="{8811CDB9-8797-4F3B-ABCE-6CBE71FD605C}" destId="{DF9B88AE-7403-4B78-8FAF-3038C8E43129}" srcOrd="0" destOrd="0" presId="urn:microsoft.com/office/officeart/2005/8/layout/orgChart1"/>
    <dgm:cxn modelId="{378FB1BB-C606-4397-9CDC-7D60B506A5F7}" srcId="{8811CDB9-8797-4F3B-ABCE-6CBE71FD605C}" destId="{F82B5754-0980-4DE8-A11B-FDD83AFB9007}" srcOrd="0" destOrd="0" parTransId="{87C25873-BC6B-4D66-AE34-4D4F982D56B5}" sibTransId="{29D1D643-045E-40BE-A09F-EFB13B513AD6}"/>
    <dgm:cxn modelId="{28C4F5C8-C907-4181-A712-4AC4365B7DF7}" type="presOf" srcId="{F569AD7E-7142-4FF4-B071-8DCF819DA1BC}" destId="{9E82D5D2-5A9B-4361-9918-A49B2E075E6F}" srcOrd="0" destOrd="0" presId="urn:microsoft.com/office/officeart/2005/8/layout/orgChart1"/>
    <dgm:cxn modelId="{003FB4D2-E95C-44F8-AEAB-EB9CE1B23B85}" srcId="{8811CDB9-8797-4F3B-ABCE-6CBE71FD605C}" destId="{728C3950-1293-4598-9061-4D61D488226F}" srcOrd="4" destOrd="0" parTransId="{F6C669B4-E089-4DEC-A395-5493808B5328}" sibTransId="{500566BC-EE74-4C4A-A3F8-A0F4C2A1E061}"/>
    <dgm:cxn modelId="{7F7B6AD8-D54B-4D47-82D6-05410B7F4635}" type="presOf" srcId="{B3F5111C-FB50-4F2A-8B45-7FC56424A1A2}" destId="{585BC80D-E98E-4DAD-8979-01821754E176}" srcOrd="0" destOrd="0" presId="urn:microsoft.com/office/officeart/2005/8/layout/orgChart1"/>
    <dgm:cxn modelId="{EB6D36D9-1471-4A84-AB92-DB58AA091254}" srcId="{8811CDB9-8797-4F3B-ABCE-6CBE71FD605C}" destId="{F569AD7E-7142-4FF4-B071-8DCF819DA1BC}" srcOrd="1" destOrd="0" parTransId="{03908F80-6A70-4314-BC89-FDEE22CF3987}" sibTransId="{13029FD4-1635-46EB-94D7-7184F998482C}"/>
    <dgm:cxn modelId="{02CE3CDF-E021-4C52-AAF9-70B42177B288}" type="presOf" srcId="{F569AD7E-7142-4FF4-B071-8DCF819DA1BC}" destId="{3BAEA732-FB7B-48FB-9653-9E3C2C834012}" srcOrd="1" destOrd="0" presId="urn:microsoft.com/office/officeart/2005/8/layout/orgChart1"/>
    <dgm:cxn modelId="{EF2044F6-34C9-4F26-80C0-D792C4A2E840}" type="presOf" srcId="{F82B5754-0980-4DE8-A11B-FDD83AFB9007}" destId="{9E65869C-CAD9-4087-90E5-9F5C544F4BFB}" srcOrd="0" destOrd="0" presId="urn:microsoft.com/office/officeart/2005/8/layout/orgChart1"/>
    <dgm:cxn modelId="{51F3268B-615B-4807-83E6-9892A0847044}" type="presParOf" srcId="{585BC80D-E98E-4DAD-8979-01821754E176}" destId="{3D7B9E74-31C2-4484-8A28-CBFC4DDBFB1A}" srcOrd="0" destOrd="0" presId="urn:microsoft.com/office/officeart/2005/8/layout/orgChart1"/>
    <dgm:cxn modelId="{CFC6C5A2-359C-405D-9F8B-D4053C51FD93}" type="presParOf" srcId="{3D7B9E74-31C2-4484-8A28-CBFC4DDBFB1A}" destId="{25B07857-0350-43BC-AE5A-F2A8DEB74E18}" srcOrd="0" destOrd="0" presId="urn:microsoft.com/office/officeart/2005/8/layout/orgChart1"/>
    <dgm:cxn modelId="{5A99E684-D0BD-4373-A4E8-00EF6DE37894}" type="presParOf" srcId="{25B07857-0350-43BC-AE5A-F2A8DEB74E18}" destId="{DF9B88AE-7403-4B78-8FAF-3038C8E43129}" srcOrd="0" destOrd="0" presId="urn:microsoft.com/office/officeart/2005/8/layout/orgChart1"/>
    <dgm:cxn modelId="{D44FC544-3D3B-4490-BB72-3612BC5A03A0}" type="presParOf" srcId="{25B07857-0350-43BC-AE5A-F2A8DEB74E18}" destId="{53589CBF-3757-4BA4-B21E-A5A97F7028C2}" srcOrd="1" destOrd="0" presId="urn:microsoft.com/office/officeart/2005/8/layout/orgChart1"/>
    <dgm:cxn modelId="{EC673814-9DCE-423C-AD0D-DF0E499F8F94}" type="presParOf" srcId="{3D7B9E74-31C2-4484-8A28-CBFC4DDBFB1A}" destId="{45B1DED2-D6EE-4890-B8F3-2FF7BA7FE4F0}" srcOrd="1" destOrd="0" presId="urn:microsoft.com/office/officeart/2005/8/layout/orgChart1"/>
    <dgm:cxn modelId="{9366B8F8-A864-483A-8815-CCC2EE643547}" type="presParOf" srcId="{45B1DED2-D6EE-4890-B8F3-2FF7BA7FE4F0}" destId="{D4EF6C4D-37DC-47C1-A8FD-C7E8C376391B}" srcOrd="0" destOrd="0" presId="urn:microsoft.com/office/officeart/2005/8/layout/orgChart1"/>
    <dgm:cxn modelId="{BB050280-5601-42DF-9C4D-8A62274D0137}" type="presParOf" srcId="{45B1DED2-D6EE-4890-B8F3-2FF7BA7FE4F0}" destId="{96A68648-ECD3-416A-A346-F13D896FBB0D}" srcOrd="1" destOrd="0" presId="urn:microsoft.com/office/officeart/2005/8/layout/orgChart1"/>
    <dgm:cxn modelId="{690655B2-B503-4F10-A3C6-0914CA424A76}" type="presParOf" srcId="{96A68648-ECD3-416A-A346-F13D896FBB0D}" destId="{3740F88B-DE94-45FB-8701-49CA185669DB}" srcOrd="0" destOrd="0" presId="urn:microsoft.com/office/officeart/2005/8/layout/orgChart1"/>
    <dgm:cxn modelId="{3D7B5542-B1EA-4BB5-9F7A-765DB27F831A}" type="presParOf" srcId="{3740F88B-DE94-45FB-8701-49CA185669DB}" destId="{9E65869C-CAD9-4087-90E5-9F5C544F4BFB}" srcOrd="0" destOrd="0" presId="urn:microsoft.com/office/officeart/2005/8/layout/orgChart1"/>
    <dgm:cxn modelId="{CD65ADE3-E576-45C9-934F-E951CD968E97}" type="presParOf" srcId="{3740F88B-DE94-45FB-8701-49CA185669DB}" destId="{8C3016AA-EB2D-4E77-AAB6-6ED08CE8617C}" srcOrd="1" destOrd="0" presId="urn:microsoft.com/office/officeart/2005/8/layout/orgChart1"/>
    <dgm:cxn modelId="{0DA3DCC3-2327-40C5-852C-A8D6853792A6}" type="presParOf" srcId="{96A68648-ECD3-416A-A346-F13D896FBB0D}" destId="{58492119-424E-4702-80E9-5F0FCA300789}" srcOrd="1" destOrd="0" presId="urn:microsoft.com/office/officeart/2005/8/layout/orgChart1"/>
    <dgm:cxn modelId="{31AB1197-954D-4FED-ABCE-86A92AB11663}" type="presParOf" srcId="{96A68648-ECD3-416A-A346-F13D896FBB0D}" destId="{3551BF83-56CF-495A-90FA-A2086043A99A}" srcOrd="2" destOrd="0" presId="urn:microsoft.com/office/officeart/2005/8/layout/orgChart1"/>
    <dgm:cxn modelId="{93A93792-2961-485D-83DF-4EB6DB7232EF}" type="presParOf" srcId="{45B1DED2-D6EE-4890-B8F3-2FF7BA7FE4F0}" destId="{88740CA0-B57C-4EEC-9656-014157B6CC78}" srcOrd="2" destOrd="0" presId="urn:microsoft.com/office/officeart/2005/8/layout/orgChart1"/>
    <dgm:cxn modelId="{A2C4490B-70E3-43E4-BF1F-68230ECC7F4D}" type="presParOf" srcId="{45B1DED2-D6EE-4890-B8F3-2FF7BA7FE4F0}" destId="{05B4B6BA-17F2-4B05-B799-A0E70B63B68F}" srcOrd="3" destOrd="0" presId="urn:microsoft.com/office/officeart/2005/8/layout/orgChart1"/>
    <dgm:cxn modelId="{8D064FF4-E678-401C-9CA1-8B6B97AFA307}" type="presParOf" srcId="{05B4B6BA-17F2-4B05-B799-A0E70B63B68F}" destId="{7E65C2AB-606F-4BCF-BD46-FBD3DF45540E}" srcOrd="0" destOrd="0" presId="urn:microsoft.com/office/officeart/2005/8/layout/orgChart1"/>
    <dgm:cxn modelId="{3A308C7B-6AA7-4FD3-AA33-3BD7DEEA89C0}" type="presParOf" srcId="{7E65C2AB-606F-4BCF-BD46-FBD3DF45540E}" destId="{9E82D5D2-5A9B-4361-9918-A49B2E075E6F}" srcOrd="0" destOrd="0" presId="urn:microsoft.com/office/officeart/2005/8/layout/orgChart1"/>
    <dgm:cxn modelId="{9C32BA7A-58C7-4FAC-9868-4DD20241F231}" type="presParOf" srcId="{7E65C2AB-606F-4BCF-BD46-FBD3DF45540E}" destId="{3BAEA732-FB7B-48FB-9653-9E3C2C834012}" srcOrd="1" destOrd="0" presId="urn:microsoft.com/office/officeart/2005/8/layout/orgChart1"/>
    <dgm:cxn modelId="{5B544113-53B2-405A-B767-00F1551E3112}" type="presParOf" srcId="{05B4B6BA-17F2-4B05-B799-A0E70B63B68F}" destId="{4A09BA96-C89E-454F-99BD-8F97BC30F07C}" srcOrd="1" destOrd="0" presId="urn:microsoft.com/office/officeart/2005/8/layout/orgChart1"/>
    <dgm:cxn modelId="{C59C2DD0-9F9E-442F-8C04-3A8C95F56D96}" type="presParOf" srcId="{05B4B6BA-17F2-4B05-B799-A0E70B63B68F}" destId="{49D7D5A9-F69B-4DE7-9A04-402BF92FB3EC}" srcOrd="2" destOrd="0" presId="urn:microsoft.com/office/officeart/2005/8/layout/orgChart1"/>
    <dgm:cxn modelId="{4A7DE9B8-F050-42BF-A155-229033EA2214}" type="presParOf" srcId="{45B1DED2-D6EE-4890-B8F3-2FF7BA7FE4F0}" destId="{B53CB7F9-7F86-4DBE-AD73-BB60F92D402B}" srcOrd="4" destOrd="0" presId="urn:microsoft.com/office/officeart/2005/8/layout/orgChart1"/>
    <dgm:cxn modelId="{1A3F00DD-D1B5-4EED-B525-7E83B015F1E3}" type="presParOf" srcId="{45B1DED2-D6EE-4890-B8F3-2FF7BA7FE4F0}" destId="{72F84513-B25F-414A-B603-B9CBA297D2E5}" srcOrd="5" destOrd="0" presId="urn:microsoft.com/office/officeart/2005/8/layout/orgChart1"/>
    <dgm:cxn modelId="{C703F7D1-94F5-45F7-A1C5-E3C49AEA0B2B}" type="presParOf" srcId="{72F84513-B25F-414A-B603-B9CBA297D2E5}" destId="{3836F974-200F-4AFF-9552-11E83D338476}" srcOrd="0" destOrd="0" presId="urn:microsoft.com/office/officeart/2005/8/layout/orgChart1"/>
    <dgm:cxn modelId="{4BB6E87C-8E75-4132-B36C-7294770F3A81}" type="presParOf" srcId="{3836F974-200F-4AFF-9552-11E83D338476}" destId="{040C8F83-8066-47A0-83A7-3D4599ED7D00}" srcOrd="0" destOrd="0" presId="urn:microsoft.com/office/officeart/2005/8/layout/orgChart1"/>
    <dgm:cxn modelId="{183A6CEF-20FF-400E-A815-A84C8DB5E939}" type="presParOf" srcId="{3836F974-200F-4AFF-9552-11E83D338476}" destId="{EC7E0C17-AB0A-4465-BFCB-06B68253D616}" srcOrd="1" destOrd="0" presId="urn:microsoft.com/office/officeart/2005/8/layout/orgChart1"/>
    <dgm:cxn modelId="{7F4E37D5-A881-4A89-AF11-78A44DD35515}" type="presParOf" srcId="{72F84513-B25F-414A-B603-B9CBA297D2E5}" destId="{E88F201E-A48F-41AA-8F46-CDC98517528D}" srcOrd="1" destOrd="0" presId="urn:microsoft.com/office/officeart/2005/8/layout/orgChart1"/>
    <dgm:cxn modelId="{C13D2A31-644B-4C69-9875-E214E495F1E8}" type="presParOf" srcId="{72F84513-B25F-414A-B603-B9CBA297D2E5}" destId="{CC25806C-949F-49FB-A844-FE28151FECB3}" srcOrd="2" destOrd="0" presId="urn:microsoft.com/office/officeart/2005/8/layout/orgChart1"/>
    <dgm:cxn modelId="{29AA8D1D-3160-4B99-804D-CA7AF298EF7A}" type="presParOf" srcId="{45B1DED2-D6EE-4890-B8F3-2FF7BA7FE4F0}" destId="{6BCB6A86-DEE1-4A3C-8DB0-F0D660A0CEF1}" srcOrd="6" destOrd="0" presId="urn:microsoft.com/office/officeart/2005/8/layout/orgChart1"/>
    <dgm:cxn modelId="{36D8E5CB-6C0A-48B8-9515-A68B72EA576A}" type="presParOf" srcId="{45B1DED2-D6EE-4890-B8F3-2FF7BA7FE4F0}" destId="{9C3064B5-3D0C-408F-BCE2-D67393B904C6}" srcOrd="7" destOrd="0" presId="urn:microsoft.com/office/officeart/2005/8/layout/orgChart1"/>
    <dgm:cxn modelId="{69B96F82-4B03-48FF-BF98-BCF0FD510A03}" type="presParOf" srcId="{9C3064B5-3D0C-408F-BCE2-D67393B904C6}" destId="{F65CA26C-23A3-435D-9D9B-2E2FAC4A4B19}" srcOrd="0" destOrd="0" presId="urn:microsoft.com/office/officeart/2005/8/layout/orgChart1"/>
    <dgm:cxn modelId="{CAC763F6-6E03-485A-AF04-A896AD1E1C07}" type="presParOf" srcId="{F65CA26C-23A3-435D-9D9B-2E2FAC4A4B19}" destId="{732146A3-5487-4256-AC95-2DD1EED262F3}" srcOrd="0" destOrd="0" presId="urn:microsoft.com/office/officeart/2005/8/layout/orgChart1"/>
    <dgm:cxn modelId="{D98C5740-30F3-4493-892E-55FB3F5EC3C6}" type="presParOf" srcId="{F65CA26C-23A3-435D-9D9B-2E2FAC4A4B19}" destId="{0EDD1718-C452-4C7E-B7E5-70F27639589F}" srcOrd="1" destOrd="0" presId="urn:microsoft.com/office/officeart/2005/8/layout/orgChart1"/>
    <dgm:cxn modelId="{B129E8A6-8265-439D-A421-DA04B4996CF7}" type="presParOf" srcId="{9C3064B5-3D0C-408F-BCE2-D67393B904C6}" destId="{430D5A07-6BA3-4F07-B6EE-2266FB9E4121}" srcOrd="1" destOrd="0" presId="urn:microsoft.com/office/officeart/2005/8/layout/orgChart1"/>
    <dgm:cxn modelId="{4FACC104-36F0-4172-B9B3-A18D972DBA5F}" type="presParOf" srcId="{9C3064B5-3D0C-408F-BCE2-D67393B904C6}" destId="{35F0918A-D417-4CBD-8D64-BDA11833C776}" srcOrd="2" destOrd="0" presId="urn:microsoft.com/office/officeart/2005/8/layout/orgChart1"/>
    <dgm:cxn modelId="{23087EE7-6E4E-48DC-9F9F-64FC010AA04A}" type="presParOf" srcId="{45B1DED2-D6EE-4890-B8F3-2FF7BA7FE4F0}" destId="{FDA2245C-CF4F-4497-85B0-1DCFB116EBB4}" srcOrd="8" destOrd="0" presId="urn:microsoft.com/office/officeart/2005/8/layout/orgChart1"/>
    <dgm:cxn modelId="{3387B179-7751-4BEB-B215-47414FCC8CA0}" type="presParOf" srcId="{45B1DED2-D6EE-4890-B8F3-2FF7BA7FE4F0}" destId="{20F269A3-7B62-443E-AE03-B8D2CE1A2DA4}" srcOrd="9" destOrd="0" presId="urn:microsoft.com/office/officeart/2005/8/layout/orgChart1"/>
    <dgm:cxn modelId="{E9580F95-DF46-4B62-8F7E-C09FBA20F027}" type="presParOf" srcId="{20F269A3-7B62-443E-AE03-B8D2CE1A2DA4}" destId="{989774DE-429B-4059-856A-B79D7947841E}" srcOrd="0" destOrd="0" presId="urn:microsoft.com/office/officeart/2005/8/layout/orgChart1"/>
    <dgm:cxn modelId="{9F8604CF-7DA3-4D36-AE36-6CA83CD6009F}" type="presParOf" srcId="{989774DE-429B-4059-856A-B79D7947841E}" destId="{C06D65D0-83B7-4EFC-8726-85EC62FC5820}" srcOrd="0" destOrd="0" presId="urn:microsoft.com/office/officeart/2005/8/layout/orgChart1"/>
    <dgm:cxn modelId="{3DB5DECC-7CCD-4159-9C6B-99FA3E092F82}" type="presParOf" srcId="{989774DE-429B-4059-856A-B79D7947841E}" destId="{BD82775E-0CEE-486C-833E-78D0077A6196}" srcOrd="1" destOrd="0" presId="urn:microsoft.com/office/officeart/2005/8/layout/orgChart1"/>
    <dgm:cxn modelId="{97B3CC70-53EB-4576-8242-A8B7ACC1C9AC}" type="presParOf" srcId="{20F269A3-7B62-443E-AE03-B8D2CE1A2DA4}" destId="{07A097F1-6287-400E-BF84-2AC100AD8AE0}" srcOrd="1" destOrd="0" presId="urn:microsoft.com/office/officeart/2005/8/layout/orgChart1"/>
    <dgm:cxn modelId="{940A4F99-5ABC-42EC-B6C7-31E123629190}" type="presParOf" srcId="{20F269A3-7B62-443E-AE03-B8D2CE1A2DA4}" destId="{925AEF4F-1025-4CEC-AC05-C40D20E028F8}" srcOrd="2" destOrd="0" presId="urn:microsoft.com/office/officeart/2005/8/layout/orgChart1"/>
    <dgm:cxn modelId="{E7717B08-D157-4BE4-A3DF-5A11C4844A8D}" type="presParOf" srcId="{45B1DED2-D6EE-4890-B8F3-2FF7BA7FE4F0}" destId="{B1789C24-B04D-475B-BD6B-CDEAE2915F5D}" srcOrd="10" destOrd="0" presId="urn:microsoft.com/office/officeart/2005/8/layout/orgChart1"/>
    <dgm:cxn modelId="{86BCEFEC-5608-4110-9595-8DF2AEABE3D3}" type="presParOf" srcId="{45B1DED2-D6EE-4890-B8F3-2FF7BA7FE4F0}" destId="{CBDD5E59-FA86-49D1-A747-E7DF4F8D7125}" srcOrd="11" destOrd="0" presId="urn:microsoft.com/office/officeart/2005/8/layout/orgChart1"/>
    <dgm:cxn modelId="{819D06D4-0C22-47C2-B188-E76FB0969FBD}" type="presParOf" srcId="{CBDD5E59-FA86-49D1-A747-E7DF4F8D7125}" destId="{AEF47A60-23B7-4BDF-B561-BDCE737C69B8}" srcOrd="0" destOrd="0" presId="urn:microsoft.com/office/officeart/2005/8/layout/orgChart1"/>
    <dgm:cxn modelId="{6C8A041A-631E-4312-8C94-F3DFDDB5EA12}" type="presParOf" srcId="{AEF47A60-23B7-4BDF-B561-BDCE737C69B8}" destId="{08A6D1F8-7E31-4B9E-A78E-E3ECC1300246}" srcOrd="0" destOrd="0" presId="urn:microsoft.com/office/officeart/2005/8/layout/orgChart1"/>
    <dgm:cxn modelId="{871B1A2C-6A20-4A39-A6E5-EC1477F9DEDC}" type="presParOf" srcId="{AEF47A60-23B7-4BDF-B561-BDCE737C69B8}" destId="{756B12C4-5A53-490B-A69C-EC349E501795}" srcOrd="1" destOrd="0" presId="urn:microsoft.com/office/officeart/2005/8/layout/orgChart1"/>
    <dgm:cxn modelId="{69E3BD81-969E-4241-8177-29483D7DBFD0}" type="presParOf" srcId="{CBDD5E59-FA86-49D1-A747-E7DF4F8D7125}" destId="{97D273B3-0392-4BE0-B91C-A9577C527CE8}" srcOrd="1" destOrd="0" presId="urn:microsoft.com/office/officeart/2005/8/layout/orgChart1"/>
    <dgm:cxn modelId="{9A10BC28-A7A7-4EF4-BD53-11017206CF4D}" type="presParOf" srcId="{CBDD5E59-FA86-49D1-A747-E7DF4F8D7125}" destId="{0CD00A4F-9691-4A14-8F68-D1BD670D2B92}" srcOrd="2" destOrd="0" presId="urn:microsoft.com/office/officeart/2005/8/layout/orgChart1"/>
    <dgm:cxn modelId="{BBB59DCA-BB2D-411D-A7EB-0F264D09179A}" type="presParOf" srcId="{3D7B9E74-31C2-4484-8A28-CBFC4DDBFB1A}" destId="{02A8139D-06ED-41A5-9C21-A87C56CA45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573BB8-22EA-4996-86DB-6E4632D789B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3E1DD77-06B3-4EC3-8528-E4DDEE32C376}">
      <dgm:prSet phldrT="[Texto]"/>
      <dgm:spPr/>
      <dgm:t>
        <a:bodyPr/>
        <a:lstStyle/>
        <a:p>
          <a:r>
            <a:rPr lang="es-ES">
              <a:solidFill>
                <a:srgbClr val="0070C0"/>
              </a:solidFill>
              <a:latin typeface="Trebuchet MS" panose="020B0603020202020204" pitchFamily="34" charset="0"/>
            </a:rPr>
            <a:t>LÍNEAS DE POSTULACIÓN</a:t>
          </a:r>
        </a:p>
      </dgm:t>
    </dgm:pt>
    <dgm:pt modelId="{A6C5B57F-6763-46EA-AFEB-263B455613CD}" type="parTrans" cxnId="{9D5975A6-768B-4044-8D4F-8DDB4B8E031B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051AB6FB-CB07-4731-A98E-FBE2AF9E462B}" type="sibTrans" cxnId="{9D5975A6-768B-4044-8D4F-8DDB4B8E031B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71616641-53C5-4B51-B175-DBEF178775E4}">
      <dgm:prSet phldrT="[Texto]"/>
      <dgm:spPr/>
      <dgm:t>
        <a:bodyPr/>
        <a:lstStyle/>
        <a:p>
          <a:r>
            <a:rPr lang="es-ES">
              <a:solidFill>
                <a:srgbClr val="0070C0"/>
              </a:solidFill>
              <a:latin typeface="Trebuchet MS" panose="020B0603020202020204" pitchFamily="34" charset="0"/>
            </a:rPr>
            <a:t>INTERVENCIÓN SOCIAL</a:t>
          </a:r>
        </a:p>
      </dgm:t>
    </dgm:pt>
    <dgm:pt modelId="{83956B16-EE45-4494-939A-91D3C9E6CF96}" type="parTrans" cxnId="{17673158-DCC5-41BA-B020-6681295E9431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28A7020-AD47-4BEF-8A1A-AF971FE7073E}" type="sibTrans" cxnId="{17673158-DCC5-41BA-B020-6681295E9431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783CDA84-7906-4B00-8F93-802377117F98}">
      <dgm:prSet phldrT="[Texto]"/>
      <dgm:spPr/>
      <dgm:t>
        <a:bodyPr/>
        <a:lstStyle/>
        <a:p>
          <a:r>
            <a:rPr lang="es-ES">
              <a:solidFill>
                <a:srgbClr val="0070C0"/>
              </a:solidFill>
              <a:latin typeface="Trebuchet MS" panose="020B0603020202020204" pitchFamily="34" charset="0"/>
            </a:rPr>
            <a:t>INTERVENCIÓN SITUACIONAL</a:t>
          </a:r>
        </a:p>
      </dgm:t>
    </dgm:pt>
    <dgm:pt modelId="{6CB60E70-D2B5-4053-9704-5DB2093DCE7D}" type="parTrans" cxnId="{2EF00C8B-5039-4708-BCFD-33EA99B55B98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1D2C1315-D470-4501-86EC-2EED0C252313}" type="sibTrans" cxnId="{2EF00C8B-5039-4708-BCFD-33EA99B55B98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1FEC9F89-CD87-4764-A492-AD1F44EE24F2}" type="pres">
      <dgm:prSet presAssocID="{C2573BB8-22EA-4996-86DB-6E4632D789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38AF41-D76E-417B-82A7-379B2C1D461C}" type="pres">
      <dgm:prSet presAssocID="{23E1DD77-06B3-4EC3-8528-E4DDEE32C376}" presName="root1" presStyleCnt="0"/>
      <dgm:spPr/>
    </dgm:pt>
    <dgm:pt modelId="{B3EA4FC2-AFEC-4064-9DE5-03B54540D80C}" type="pres">
      <dgm:prSet presAssocID="{23E1DD77-06B3-4EC3-8528-E4DDEE32C376}" presName="LevelOneTextNode" presStyleLbl="node0" presStyleIdx="0" presStyleCnt="1">
        <dgm:presLayoutVars>
          <dgm:chPref val="3"/>
        </dgm:presLayoutVars>
      </dgm:prSet>
      <dgm:spPr/>
    </dgm:pt>
    <dgm:pt modelId="{3FD7CAD5-EED6-4CF9-8DDB-9EF84415E274}" type="pres">
      <dgm:prSet presAssocID="{23E1DD77-06B3-4EC3-8528-E4DDEE32C376}" presName="level2hierChild" presStyleCnt="0"/>
      <dgm:spPr/>
    </dgm:pt>
    <dgm:pt modelId="{06541DB7-3970-471F-8861-D0FEE306EE94}" type="pres">
      <dgm:prSet presAssocID="{83956B16-EE45-4494-939A-91D3C9E6CF96}" presName="conn2-1" presStyleLbl="parChTrans1D2" presStyleIdx="0" presStyleCnt="2"/>
      <dgm:spPr/>
    </dgm:pt>
    <dgm:pt modelId="{18B149AC-B2DD-4CE7-9EB9-A9EAA4AA978C}" type="pres">
      <dgm:prSet presAssocID="{83956B16-EE45-4494-939A-91D3C9E6CF96}" presName="connTx" presStyleLbl="parChTrans1D2" presStyleIdx="0" presStyleCnt="2"/>
      <dgm:spPr/>
    </dgm:pt>
    <dgm:pt modelId="{2FA2BC50-09FE-478C-88DA-DE6AA5128D12}" type="pres">
      <dgm:prSet presAssocID="{71616641-53C5-4B51-B175-DBEF178775E4}" presName="root2" presStyleCnt="0"/>
      <dgm:spPr/>
    </dgm:pt>
    <dgm:pt modelId="{FD047581-8D49-41E7-BAE6-7745EA5D3727}" type="pres">
      <dgm:prSet presAssocID="{71616641-53C5-4B51-B175-DBEF178775E4}" presName="LevelTwoTextNode" presStyleLbl="node2" presStyleIdx="0" presStyleCnt="2">
        <dgm:presLayoutVars>
          <dgm:chPref val="3"/>
        </dgm:presLayoutVars>
      </dgm:prSet>
      <dgm:spPr/>
    </dgm:pt>
    <dgm:pt modelId="{71B6B6EF-57D2-40EB-89DD-E0B577F5F21F}" type="pres">
      <dgm:prSet presAssocID="{71616641-53C5-4B51-B175-DBEF178775E4}" presName="level3hierChild" presStyleCnt="0"/>
      <dgm:spPr/>
    </dgm:pt>
    <dgm:pt modelId="{1215E88F-FFF9-4F86-B4D5-C9D7BD324C2B}" type="pres">
      <dgm:prSet presAssocID="{6CB60E70-D2B5-4053-9704-5DB2093DCE7D}" presName="conn2-1" presStyleLbl="parChTrans1D2" presStyleIdx="1" presStyleCnt="2"/>
      <dgm:spPr/>
    </dgm:pt>
    <dgm:pt modelId="{9973E6C7-5C63-4BB7-8A93-0D1E6D4BDFD1}" type="pres">
      <dgm:prSet presAssocID="{6CB60E70-D2B5-4053-9704-5DB2093DCE7D}" presName="connTx" presStyleLbl="parChTrans1D2" presStyleIdx="1" presStyleCnt="2"/>
      <dgm:spPr/>
    </dgm:pt>
    <dgm:pt modelId="{A4085F18-341C-4DC8-8473-8BF6E9180CE3}" type="pres">
      <dgm:prSet presAssocID="{783CDA84-7906-4B00-8F93-802377117F98}" presName="root2" presStyleCnt="0"/>
      <dgm:spPr/>
    </dgm:pt>
    <dgm:pt modelId="{9A886B29-3F75-4F19-BDB8-A5EE9ABF41E8}" type="pres">
      <dgm:prSet presAssocID="{783CDA84-7906-4B00-8F93-802377117F98}" presName="LevelTwoTextNode" presStyleLbl="node2" presStyleIdx="1" presStyleCnt="2">
        <dgm:presLayoutVars>
          <dgm:chPref val="3"/>
        </dgm:presLayoutVars>
      </dgm:prSet>
      <dgm:spPr/>
    </dgm:pt>
    <dgm:pt modelId="{3278CA62-1AAA-4BEA-8B8A-14393292BAC4}" type="pres">
      <dgm:prSet presAssocID="{783CDA84-7906-4B00-8F93-802377117F98}" presName="level3hierChild" presStyleCnt="0"/>
      <dgm:spPr/>
    </dgm:pt>
  </dgm:ptLst>
  <dgm:cxnLst>
    <dgm:cxn modelId="{33DAF506-4322-42E1-936E-D322D5C5513E}" type="presOf" srcId="{83956B16-EE45-4494-939A-91D3C9E6CF96}" destId="{06541DB7-3970-471F-8861-D0FEE306EE94}" srcOrd="0" destOrd="0" presId="urn:microsoft.com/office/officeart/2008/layout/HorizontalMultiLevelHierarchy"/>
    <dgm:cxn modelId="{5F5E463F-265B-47FC-9C24-8326A64A1DBC}" type="presOf" srcId="{83956B16-EE45-4494-939A-91D3C9E6CF96}" destId="{18B149AC-B2DD-4CE7-9EB9-A9EAA4AA978C}" srcOrd="1" destOrd="0" presId="urn:microsoft.com/office/officeart/2008/layout/HorizontalMultiLevelHierarchy"/>
    <dgm:cxn modelId="{9412F243-2E58-4F89-A49B-AFA8B14F5D9A}" type="presOf" srcId="{23E1DD77-06B3-4EC3-8528-E4DDEE32C376}" destId="{B3EA4FC2-AFEC-4064-9DE5-03B54540D80C}" srcOrd="0" destOrd="0" presId="urn:microsoft.com/office/officeart/2008/layout/HorizontalMultiLevelHierarchy"/>
    <dgm:cxn modelId="{C2FB5869-7FFA-4F20-9200-16F3E6D3223A}" type="presOf" srcId="{6CB60E70-D2B5-4053-9704-5DB2093DCE7D}" destId="{9973E6C7-5C63-4BB7-8A93-0D1E6D4BDFD1}" srcOrd="1" destOrd="0" presId="urn:microsoft.com/office/officeart/2008/layout/HorizontalMultiLevelHierarchy"/>
    <dgm:cxn modelId="{0623B471-7CB9-482A-889A-B4A6BDCEE209}" type="presOf" srcId="{C2573BB8-22EA-4996-86DB-6E4632D789B8}" destId="{1FEC9F89-CD87-4764-A492-AD1F44EE24F2}" srcOrd="0" destOrd="0" presId="urn:microsoft.com/office/officeart/2008/layout/HorizontalMultiLevelHierarchy"/>
    <dgm:cxn modelId="{6A1A5975-C96D-4987-A4B9-C401DF9AB002}" type="presOf" srcId="{71616641-53C5-4B51-B175-DBEF178775E4}" destId="{FD047581-8D49-41E7-BAE6-7745EA5D3727}" srcOrd="0" destOrd="0" presId="urn:microsoft.com/office/officeart/2008/layout/HorizontalMultiLevelHierarchy"/>
    <dgm:cxn modelId="{17673158-DCC5-41BA-B020-6681295E9431}" srcId="{23E1DD77-06B3-4EC3-8528-E4DDEE32C376}" destId="{71616641-53C5-4B51-B175-DBEF178775E4}" srcOrd="0" destOrd="0" parTransId="{83956B16-EE45-4494-939A-91D3C9E6CF96}" sibTransId="{D28A7020-AD47-4BEF-8A1A-AF971FE7073E}"/>
    <dgm:cxn modelId="{2EF00C8B-5039-4708-BCFD-33EA99B55B98}" srcId="{23E1DD77-06B3-4EC3-8528-E4DDEE32C376}" destId="{783CDA84-7906-4B00-8F93-802377117F98}" srcOrd="1" destOrd="0" parTransId="{6CB60E70-D2B5-4053-9704-5DB2093DCE7D}" sibTransId="{1D2C1315-D470-4501-86EC-2EED0C252313}"/>
    <dgm:cxn modelId="{9D5975A6-768B-4044-8D4F-8DDB4B8E031B}" srcId="{C2573BB8-22EA-4996-86DB-6E4632D789B8}" destId="{23E1DD77-06B3-4EC3-8528-E4DDEE32C376}" srcOrd="0" destOrd="0" parTransId="{A6C5B57F-6763-46EA-AFEB-263B455613CD}" sibTransId="{051AB6FB-CB07-4731-A98E-FBE2AF9E462B}"/>
    <dgm:cxn modelId="{45D3D6BD-3DA9-4873-B69B-658EBEE1E5EA}" type="presOf" srcId="{783CDA84-7906-4B00-8F93-802377117F98}" destId="{9A886B29-3F75-4F19-BDB8-A5EE9ABF41E8}" srcOrd="0" destOrd="0" presId="urn:microsoft.com/office/officeart/2008/layout/HorizontalMultiLevelHierarchy"/>
    <dgm:cxn modelId="{3B6E86E3-FA86-4D47-9488-BB416A1789A3}" type="presOf" srcId="{6CB60E70-D2B5-4053-9704-5DB2093DCE7D}" destId="{1215E88F-FFF9-4F86-B4D5-C9D7BD324C2B}" srcOrd="0" destOrd="0" presId="urn:microsoft.com/office/officeart/2008/layout/HorizontalMultiLevelHierarchy"/>
    <dgm:cxn modelId="{D66EBD27-A4C3-4968-8326-8923E278B371}" type="presParOf" srcId="{1FEC9F89-CD87-4764-A492-AD1F44EE24F2}" destId="{A238AF41-D76E-417B-82A7-379B2C1D461C}" srcOrd="0" destOrd="0" presId="urn:microsoft.com/office/officeart/2008/layout/HorizontalMultiLevelHierarchy"/>
    <dgm:cxn modelId="{EA456543-15D3-4A45-9629-A4BA0D311F96}" type="presParOf" srcId="{A238AF41-D76E-417B-82A7-379B2C1D461C}" destId="{B3EA4FC2-AFEC-4064-9DE5-03B54540D80C}" srcOrd="0" destOrd="0" presId="urn:microsoft.com/office/officeart/2008/layout/HorizontalMultiLevelHierarchy"/>
    <dgm:cxn modelId="{53B8FF65-FD60-4669-95DB-621E6DFC5EA5}" type="presParOf" srcId="{A238AF41-D76E-417B-82A7-379B2C1D461C}" destId="{3FD7CAD5-EED6-4CF9-8DDB-9EF84415E274}" srcOrd="1" destOrd="0" presId="urn:microsoft.com/office/officeart/2008/layout/HorizontalMultiLevelHierarchy"/>
    <dgm:cxn modelId="{3B7B61F3-FCF3-4B40-ADBC-9FC5A1FC4CC9}" type="presParOf" srcId="{3FD7CAD5-EED6-4CF9-8DDB-9EF84415E274}" destId="{06541DB7-3970-471F-8861-D0FEE306EE94}" srcOrd="0" destOrd="0" presId="urn:microsoft.com/office/officeart/2008/layout/HorizontalMultiLevelHierarchy"/>
    <dgm:cxn modelId="{019C3FB0-BEF7-43F2-AF8F-EF6A0F2AADE9}" type="presParOf" srcId="{06541DB7-3970-471F-8861-D0FEE306EE94}" destId="{18B149AC-B2DD-4CE7-9EB9-A9EAA4AA978C}" srcOrd="0" destOrd="0" presId="urn:microsoft.com/office/officeart/2008/layout/HorizontalMultiLevelHierarchy"/>
    <dgm:cxn modelId="{E171A1AD-F691-48F9-BD72-3F11CC3BEBB1}" type="presParOf" srcId="{3FD7CAD5-EED6-4CF9-8DDB-9EF84415E274}" destId="{2FA2BC50-09FE-478C-88DA-DE6AA5128D12}" srcOrd="1" destOrd="0" presId="urn:microsoft.com/office/officeart/2008/layout/HorizontalMultiLevelHierarchy"/>
    <dgm:cxn modelId="{7502D12F-E702-4EAC-B67A-D10DD899FBC8}" type="presParOf" srcId="{2FA2BC50-09FE-478C-88DA-DE6AA5128D12}" destId="{FD047581-8D49-41E7-BAE6-7745EA5D3727}" srcOrd="0" destOrd="0" presId="urn:microsoft.com/office/officeart/2008/layout/HorizontalMultiLevelHierarchy"/>
    <dgm:cxn modelId="{4B42EBCD-667A-4724-B5B6-797F86209FA8}" type="presParOf" srcId="{2FA2BC50-09FE-478C-88DA-DE6AA5128D12}" destId="{71B6B6EF-57D2-40EB-89DD-E0B577F5F21F}" srcOrd="1" destOrd="0" presId="urn:microsoft.com/office/officeart/2008/layout/HorizontalMultiLevelHierarchy"/>
    <dgm:cxn modelId="{834DCD60-ED18-4A5E-A754-F00A2A4D5641}" type="presParOf" srcId="{3FD7CAD5-EED6-4CF9-8DDB-9EF84415E274}" destId="{1215E88F-FFF9-4F86-B4D5-C9D7BD324C2B}" srcOrd="2" destOrd="0" presId="urn:microsoft.com/office/officeart/2008/layout/HorizontalMultiLevelHierarchy"/>
    <dgm:cxn modelId="{466C87AD-B4C9-49A8-9DE8-7EFC8CCFED6A}" type="presParOf" srcId="{1215E88F-FFF9-4F86-B4D5-C9D7BD324C2B}" destId="{9973E6C7-5C63-4BB7-8A93-0D1E6D4BDFD1}" srcOrd="0" destOrd="0" presId="urn:microsoft.com/office/officeart/2008/layout/HorizontalMultiLevelHierarchy"/>
    <dgm:cxn modelId="{46B8E3B9-1D08-4A06-AE3A-8014BF7ACECD}" type="presParOf" srcId="{3FD7CAD5-EED6-4CF9-8DDB-9EF84415E274}" destId="{A4085F18-341C-4DC8-8473-8BF6E9180CE3}" srcOrd="3" destOrd="0" presId="urn:microsoft.com/office/officeart/2008/layout/HorizontalMultiLevelHierarchy"/>
    <dgm:cxn modelId="{2C2EDACA-32C7-4692-9A9B-F70F48017A5B}" type="presParOf" srcId="{A4085F18-341C-4DC8-8473-8BF6E9180CE3}" destId="{9A886B29-3F75-4F19-BDB8-A5EE9ABF41E8}" srcOrd="0" destOrd="0" presId="urn:microsoft.com/office/officeart/2008/layout/HorizontalMultiLevelHierarchy"/>
    <dgm:cxn modelId="{4808EB14-604C-4632-8639-C13C2735BDCD}" type="presParOf" srcId="{A4085F18-341C-4DC8-8473-8BF6E9180CE3}" destId="{3278CA62-1AAA-4BEA-8B8A-14393292BAC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B9265F-BAAB-4DC1-B35C-39404D5BFB1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C25FE66-F268-4AB5-8765-C732AAAA660D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/>
            </a:rPr>
            <a:t>LÍNEAS DE POSTULACIÓN</a:t>
          </a:r>
        </a:p>
      </dgm:t>
    </dgm:pt>
    <dgm:pt modelId="{B1A520DE-C620-45E5-A587-1A7A5B2B0D98}" type="parTrans" cxnId="{A1E95BEE-3539-4B13-9414-F69D3D65D95F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0B88BE9A-B8CC-47AC-8865-7C92D1F0AA5A}" type="sibTrans" cxnId="{A1E95BEE-3539-4B13-9414-F69D3D65D95F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BC83500D-9EAD-4E63-9E1D-911C90FEF403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/>
            </a:rPr>
            <a:t>PROMOCIÓN INTEGRACIÓN Y CALIDAD DE VIDA</a:t>
          </a:r>
        </a:p>
      </dgm:t>
    </dgm:pt>
    <dgm:pt modelId="{9E930851-CE98-4521-8781-8D58B6A08E72}" type="parTrans" cxnId="{DEAD54EA-913A-4A59-802E-DDB42AEA961B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FD81344D-1CE7-4EA8-939D-8053DB42020D}" type="sibTrans" cxnId="{DEAD54EA-913A-4A59-802E-DDB42AEA961B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81A92612-416C-4365-874E-3D82B853E7A7}">
      <dgm:prSet phldrT="[Texto]"/>
      <dgm:spPr/>
      <dgm:t>
        <a:bodyPr/>
        <a:lstStyle/>
        <a:p>
          <a:r>
            <a:rPr lang="es-ES" dirty="0">
              <a:solidFill>
                <a:schemeClr val="tx2"/>
              </a:solidFill>
              <a:latin typeface="Trebuchet MS"/>
            </a:rPr>
            <a:t>ACTIVIDADES DE APOYO A LA PREVENCIÓN Y REHABILITACIÓN</a:t>
          </a:r>
        </a:p>
      </dgm:t>
    </dgm:pt>
    <dgm:pt modelId="{087A4E0C-D247-4092-AE93-D88D09C8C132}" type="parTrans" cxnId="{05E0DB7A-FC8C-4CB1-AF8A-2081ED5039DA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402DB151-ACA4-46A5-AA07-BD69927E3CD8}" type="sibTrans" cxnId="{05E0DB7A-FC8C-4CB1-AF8A-2081ED5039DA}">
      <dgm:prSet/>
      <dgm:spPr/>
      <dgm:t>
        <a:bodyPr/>
        <a:lstStyle/>
        <a:p>
          <a:endParaRPr lang="es-ES">
            <a:solidFill>
              <a:schemeClr val="tx2"/>
            </a:solidFill>
            <a:latin typeface="Trebuchet MS" panose="020B0603020202020204" pitchFamily="34" charset="0"/>
          </a:endParaRPr>
        </a:p>
      </dgm:t>
    </dgm:pt>
    <dgm:pt modelId="{4C21B01D-AA32-46C1-85F8-2088C1FED39B}">
      <dgm:prSet phldr="0"/>
      <dgm:spPr/>
      <dgm:t>
        <a:bodyPr/>
        <a:lstStyle/>
        <a:p>
          <a:pPr rtl="0"/>
          <a:r>
            <a:rPr lang="es-ES" dirty="0">
              <a:latin typeface="Trebuchet MS"/>
            </a:rPr>
            <a:t>ATENCIÓN DEL ADULTO MAYOR</a:t>
          </a:r>
        </a:p>
      </dgm:t>
    </dgm:pt>
    <dgm:pt modelId="{4C5C7B4A-4905-4D65-B643-5DF86807DF7F}" type="parTrans" cxnId="{5600AF30-D27B-4201-9E34-30386DD65592}">
      <dgm:prSet/>
      <dgm:spPr/>
      <dgm:t>
        <a:bodyPr/>
        <a:lstStyle/>
        <a:p>
          <a:endParaRPr lang="es-ES"/>
        </a:p>
      </dgm:t>
    </dgm:pt>
    <dgm:pt modelId="{CC3A6AEF-438C-4213-B966-3564786C4CDA}" type="sibTrans" cxnId="{5600AF30-D27B-4201-9E34-30386DD65592}">
      <dgm:prSet/>
      <dgm:spPr/>
    </dgm:pt>
    <dgm:pt modelId="{E7086B6E-F063-450F-8799-0CE07EDECA8B}" type="pres">
      <dgm:prSet presAssocID="{12B9265F-BAAB-4DC1-B35C-39404D5BFB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AEA871-0732-4C1E-AC8C-02C7428D6F88}" type="pres">
      <dgm:prSet presAssocID="{0C25FE66-F268-4AB5-8765-C732AAAA660D}" presName="root1" presStyleCnt="0"/>
      <dgm:spPr/>
    </dgm:pt>
    <dgm:pt modelId="{EF1B05E7-A3CB-4EA2-B98D-EEAE90FC2B1C}" type="pres">
      <dgm:prSet presAssocID="{0C25FE66-F268-4AB5-8765-C732AAAA660D}" presName="LevelOneTextNode" presStyleLbl="node0" presStyleIdx="0" presStyleCnt="1">
        <dgm:presLayoutVars>
          <dgm:chPref val="3"/>
        </dgm:presLayoutVars>
      </dgm:prSet>
      <dgm:spPr/>
    </dgm:pt>
    <dgm:pt modelId="{AD5626C6-ED86-473B-9906-D1B622A3F9B2}" type="pres">
      <dgm:prSet presAssocID="{0C25FE66-F268-4AB5-8765-C732AAAA660D}" presName="level2hierChild" presStyleCnt="0"/>
      <dgm:spPr/>
    </dgm:pt>
    <dgm:pt modelId="{79E03502-BA01-449C-95BC-3FCABD511684}" type="pres">
      <dgm:prSet presAssocID="{9E930851-CE98-4521-8781-8D58B6A08E72}" presName="conn2-1" presStyleLbl="parChTrans1D2" presStyleIdx="0" presStyleCnt="3"/>
      <dgm:spPr/>
    </dgm:pt>
    <dgm:pt modelId="{7EE8D393-6A9A-4198-9A76-590AA0C5A4FB}" type="pres">
      <dgm:prSet presAssocID="{9E930851-CE98-4521-8781-8D58B6A08E72}" presName="connTx" presStyleLbl="parChTrans1D2" presStyleIdx="0" presStyleCnt="3"/>
      <dgm:spPr/>
    </dgm:pt>
    <dgm:pt modelId="{FAA77208-EC62-47F1-B197-8E2ADC48E80A}" type="pres">
      <dgm:prSet presAssocID="{BC83500D-9EAD-4E63-9E1D-911C90FEF403}" presName="root2" presStyleCnt="0"/>
      <dgm:spPr/>
    </dgm:pt>
    <dgm:pt modelId="{547A1A5C-34BA-44AE-88D4-3D7BDBAC6325}" type="pres">
      <dgm:prSet presAssocID="{BC83500D-9EAD-4E63-9E1D-911C90FEF403}" presName="LevelTwoTextNode" presStyleLbl="node2" presStyleIdx="0" presStyleCnt="3">
        <dgm:presLayoutVars>
          <dgm:chPref val="3"/>
        </dgm:presLayoutVars>
      </dgm:prSet>
      <dgm:spPr/>
    </dgm:pt>
    <dgm:pt modelId="{900462C7-DC23-440E-AB6E-E64C3040B7E0}" type="pres">
      <dgm:prSet presAssocID="{BC83500D-9EAD-4E63-9E1D-911C90FEF403}" presName="level3hierChild" presStyleCnt="0"/>
      <dgm:spPr/>
    </dgm:pt>
    <dgm:pt modelId="{25E191D7-50C4-46C9-A0C0-953838B05E4D}" type="pres">
      <dgm:prSet presAssocID="{087A4E0C-D247-4092-AE93-D88D09C8C132}" presName="conn2-1" presStyleLbl="parChTrans1D2" presStyleIdx="1" presStyleCnt="3"/>
      <dgm:spPr/>
    </dgm:pt>
    <dgm:pt modelId="{B3637602-B777-4C61-9CC1-0DB6D39AFDDD}" type="pres">
      <dgm:prSet presAssocID="{087A4E0C-D247-4092-AE93-D88D09C8C132}" presName="connTx" presStyleLbl="parChTrans1D2" presStyleIdx="1" presStyleCnt="3"/>
      <dgm:spPr/>
    </dgm:pt>
    <dgm:pt modelId="{84B6EFA0-8031-490B-A4A6-AE8A4363DCF7}" type="pres">
      <dgm:prSet presAssocID="{81A92612-416C-4365-874E-3D82B853E7A7}" presName="root2" presStyleCnt="0"/>
      <dgm:spPr/>
    </dgm:pt>
    <dgm:pt modelId="{D7D0EA2A-9E3D-435D-A9A2-C6F731E5C21E}" type="pres">
      <dgm:prSet presAssocID="{81A92612-416C-4365-874E-3D82B853E7A7}" presName="LevelTwoTextNode" presStyleLbl="node2" presStyleIdx="1" presStyleCnt="3">
        <dgm:presLayoutVars>
          <dgm:chPref val="3"/>
        </dgm:presLayoutVars>
      </dgm:prSet>
      <dgm:spPr/>
    </dgm:pt>
    <dgm:pt modelId="{566268E4-7C72-4B55-9DB6-AD13105B0E1F}" type="pres">
      <dgm:prSet presAssocID="{81A92612-416C-4365-874E-3D82B853E7A7}" presName="level3hierChild" presStyleCnt="0"/>
      <dgm:spPr/>
    </dgm:pt>
    <dgm:pt modelId="{EC04B190-AC16-4A62-8583-4111D02C6D75}" type="pres">
      <dgm:prSet presAssocID="{4C5C7B4A-4905-4D65-B643-5DF86807DF7F}" presName="conn2-1" presStyleLbl="parChTrans1D2" presStyleIdx="2" presStyleCnt="3"/>
      <dgm:spPr/>
    </dgm:pt>
    <dgm:pt modelId="{EE3E9A78-4B2C-4DC6-B949-02684386BD58}" type="pres">
      <dgm:prSet presAssocID="{4C5C7B4A-4905-4D65-B643-5DF86807DF7F}" presName="connTx" presStyleLbl="parChTrans1D2" presStyleIdx="2" presStyleCnt="3"/>
      <dgm:spPr/>
    </dgm:pt>
    <dgm:pt modelId="{73BD99B6-49A8-41A6-B575-A384C3CEA906}" type="pres">
      <dgm:prSet presAssocID="{4C21B01D-AA32-46C1-85F8-2088C1FED39B}" presName="root2" presStyleCnt="0"/>
      <dgm:spPr/>
    </dgm:pt>
    <dgm:pt modelId="{C4B33CCE-0F4E-4F0C-8535-AAFABEB63F6B}" type="pres">
      <dgm:prSet presAssocID="{4C21B01D-AA32-46C1-85F8-2088C1FED39B}" presName="LevelTwoTextNode" presStyleLbl="node2" presStyleIdx="2" presStyleCnt="3">
        <dgm:presLayoutVars>
          <dgm:chPref val="3"/>
        </dgm:presLayoutVars>
      </dgm:prSet>
      <dgm:spPr/>
    </dgm:pt>
    <dgm:pt modelId="{079B5089-AE18-42ED-981F-D632202FD66F}" type="pres">
      <dgm:prSet presAssocID="{4C21B01D-AA32-46C1-85F8-2088C1FED39B}" presName="level3hierChild" presStyleCnt="0"/>
      <dgm:spPr/>
    </dgm:pt>
  </dgm:ptLst>
  <dgm:cxnLst>
    <dgm:cxn modelId="{24A9ED08-78E2-44A8-8553-B263359EFB4E}" type="presOf" srcId="{9E930851-CE98-4521-8781-8D58B6A08E72}" destId="{79E03502-BA01-449C-95BC-3FCABD511684}" srcOrd="0" destOrd="0" presId="urn:microsoft.com/office/officeart/2008/layout/HorizontalMultiLevelHierarchy"/>
    <dgm:cxn modelId="{5019882A-A331-4A01-9BE3-B0F314C4BD91}" type="presOf" srcId="{087A4E0C-D247-4092-AE93-D88D09C8C132}" destId="{B3637602-B777-4C61-9CC1-0DB6D39AFDDD}" srcOrd="1" destOrd="0" presId="urn:microsoft.com/office/officeart/2008/layout/HorizontalMultiLevelHierarchy"/>
    <dgm:cxn modelId="{5600AF30-D27B-4201-9E34-30386DD65592}" srcId="{0C25FE66-F268-4AB5-8765-C732AAAA660D}" destId="{4C21B01D-AA32-46C1-85F8-2088C1FED39B}" srcOrd="2" destOrd="0" parTransId="{4C5C7B4A-4905-4D65-B643-5DF86807DF7F}" sibTransId="{CC3A6AEF-438C-4213-B966-3564786C4CDA}"/>
    <dgm:cxn modelId="{6D655B5E-4F31-49EC-BC60-776123B366B1}" type="presOf" srcId="{4C5C7B4A-4905-4D65-B643-5DF86807DF7F}" destId="{EE3E9A78-4B2C-4DC6-B949-02684386BD58}" srcOrd="1" destOrd="0" presId="urn:microsoft.com/office/officeart/2008/layout/HorizontalMultiLevelHierarchy"/>
    <dgm:cxn modelId="{53F9B163-B943-4EAA-9C82-66707900A410}" type="presOf" srcId="{12B9265F-BAAB-4DC1-B35C-39404D5BFB17}" destId="{E7086B6E-F063-450F-8799-0CE07EDECA8B}" srcOrd="0" destOrd="0" presId="urn:microsoft.com/office/officeart/2008/layout/HorizontalMultiLevelHierarchy"/>
    <dgm:cxn modelId="{05E0DB7A-FC8C-4CB1-AF8A-2081ED5039DA}" srcId="{0C25FE66-F268-4AB5-8765-C732AAAA660D}" destId="{81A92612-416C-4365-874E-3D82B853E7A7}" srcOrd="1" destOrd="0" parTransId="{087A4E0C-D247-4092-AE93-D88D09C8C132}" sibTransId="{402DB151-ACA4-46A5-AA07-BD69927E3CD8}"/>
    <dgm:cxn modelId="{99CFBF81-AF06-44EE-9B90-36490B326CFB}" type="presOf" srcId="{087A4E0C-D247-4092-AE93-D88D09C8C132}" destId="{25E191D7-50C4-46C9-A0C0-953838B05E4D}" srcOrd="0" destOrd="0" presId="urn:microsoft.com/office/officeart/2008/layout/HorizontalMultiLevelHierarchy"/>
    <dgm:cxn modelId="{7BA75989-5414-4F1E-B2BB-358A500BCC11}" type="presOf" srcId="{4C21B01D-AA32-46C1-85F8-2088C1FED39B}" destId="{C4B33CCE-0F4E-4F0C-8535-AAFABEB63F6B}" srcOrd="0" destOrd="0" presId="urn:microsoft.com/office/officeart/2008/layout/HorizontalMultiLevelHierarchy"/>
    <dgm:cxn modelId="{78CAEFA7-E963-4695-8D4F-C93C0E579013}" type="presOf" srcId="{BC83500D-9EAD-4E63-9E1D-911C90FEF403}" destId="{547A1A5C-34BA-44AE-88D4-3D7BDBAC6325}" srcOrd="0" destOrd="0" presId="urn:microsoft.com/office/officeart/2008/layout/HorizontalMultiLevelHierarchy"/>
    <dgm:cxn modelId="{C4EC59A8-FC0E-4DD5-971C-8E82494C076C}" type="presOf" srcId="{81A92612-416C-4365-874E-3D82B853E7A7}" destId="{D7D0EA2A-9E3D-435D-A9A2-C6F731E5C21E}" srcOrd="0" destOrd="0" presId="urn:microsoft.com/office/officeart/2008/layout/HorizontalMultiLevelHierarchy"/>
    <dgm:cxn modelId="{363828A9-03A0-4269-8196-9AD61D4564A3}" type="presOf" srcId="{9E930851-CE98-4521-8781-8D58B6A08E72}" destId="{7EE8D393-6A9A-4198-9A76-590AA0C5A4FB}" srcOrd="1" destOrd="0" presId="urn:microsoft.com/office/officeart/2008/layout/HorizontalMultiLevelHierarchy"/>
    <dgm:cxn modelId="{4244C2CB-2D76-4A8A-B281-55743BA2977E}" type="presOf" srcId="{4C5C7B4A-4905-4D65-B643-5DF86807DF7F}" destId="{EC04B190-AC16-4A62-8583-4111D02C6D75}" srcOrd="0" destOrd="0" presId="urn:microsoft.com/office/officeart/2008/layout/HorizontalMultiLevelHierarchy"/>
    <dgm:cxn modelId="{3E6CC0E9-B857-4FDE-8D5E-9789DDE32BA4}" type="presOf" srcId="{0C25FE66-F268-4AB5-8765-C732AAAA660D}" destId="{EF1B05E7-A3CB-4EA2-B98D-EEAE90FC2B1C}" srcOrd="0" destOrd="0" presId="urn:microsoft.com/office/officeart/2008/layout/HorizontalMultiLevelHierarchy"/>
    <dgm:cxn modelId="{DEAD54EA-913A-4A59-802E-DDB42AEA961B}" srcId="{0C25FE66-F268-4AB5-8765-C732AAAA660D}" destId="{BC83500D-9EAD-4E63-9E1D-911C90FEF403}" srcOrd="0" destOrd="0" parTransId="{9E930851-CE98-4521-8781-8D58B6A08E72}" sibTransId="{FD81344D-1CE7-4EA8-939D-8053DB42020D}"/>
    <dgm:cxn modelId="{A1E95BEE-3539-4B13-9414-F69D3D65D95F}" srcId="{12B9265F-BAAB-4DC1-B35C-39404D5BFB17}" destId="{0C25FE66-F268-4AB5-8765-C732AAAA660D}" srcOrd="0" destOrd="0" parTransId="{B1A520DE-C620-45E5-A587-1A7A5B2B0D98}" sibTransId="{0B88BE9A-B8CC-47AC-8865-7C92D1F0AA5A}"/>
    <dgm:cxn modelId="{2DB7977C-D945-4F0B-9E39-98E235C2CFA2}" type="presParOf" srcId="{E7086B6E-F063-450F-8799-0CE07EDECA8B}" destId="{47AEA871-0732-4C1E-AC8C-02C7428D6F88}" srcOrd="0" destOrd="0" presId="urn:microsoft.com/office/officeart/2008/layout/HorizontalMultiLevelHierarchy"/>
    <dgm:cxn modelId="{55BBDF6A-6E06-4159-916E-5E63F287D472}" type="presParOf" srcId="{47AEA871-0732-4C1E-AC8C-02C7428D6F88}" destId="{EF1B05E7-A3CB-4EA2-B98D-EEAE90FC2B1C}" srcOrd="0" destOrd="0" presId="urn:microsoft.com/office/officeart/2008/layout/HorizontalMultiLevelHierarchy"/>
    <dgm:cxn modelId="{0D85ABA1-FE70-4EFC-9073-192827657417}" type="presParOf" srcId="{47AEA871-0732-4C1E-AC8C-02C7428D6F88}" destId="{AD5626C6-ED86-473B-9906-D1B622A3F9B2}" srcOrd="1" destOrd="0" presId="urn:microsoft.com/office/officeart/2008/layout/HorizontalMultiLevelHierarchy"/>
    <dgm:cxn modelId="{58BF8377-6CE5-4425-A9EA-3D488BB4DA95}" type="presParOf" srcId="{AD5626C6-ED86-473B-9906-D1B622A3F9B2}" destId="{79E03502-BA01-449C-95BC-3FCABD511684}" srcOrd="0" destOrd="0" presId="urn:microsoft.com/office/officeart/2008/layout/HorizontalMultiLevelHierarchy"/>
    <dgm:cxn modelId="{673BDF06-A3E3-4FF4-9686-7FDC89440064}" type="presParOf" srcId="{79E03502-BA01-449C-95BC-3FCABD511684}" destId="{7EE8D393-6A9A-4198-9A76-590AA0C5A4FB}" srcOrd="0" destOrd="0" presId="urn:microsoft.com/office/officeart/2008/layout/HorizontalMultiLevelHierarchy"/>
    <dgm:cxn modelId="{536C5CFE-EF3E-4F7E-B0B9-DEA15C66117E}" type="presParOf" srcId="{AD5626C6-ED86-473B-9906-D1B622A3F9B2}" destId="{FAA77208-EC62-47F1-B197-8E2ADC48E80A}" srcOrd="1" destOrd="0" presId="urn:microsoft.com/office/officeart/2008/layout/HorizontalMultiLevelHierarchy"/>
    <dgm:cxn modelId="{C275EAE0-8A17-4861-B1E5-B562996C1913}" type="presParOf" srcId="{FAA77208-EC62-47F1-B197-8E2ADC48E80A}" destId="{547A1A5C-34BA-44AE-88D4-3D7BDBAC6325}" srcOrd="0" destOrd="0" presId="urn:microsoft.com/office/officeart/2008/layout/HorizontalMultiLevelHierarchy"/>
    <dgm:cxn modelId="{C09ACB22-E467-4C94-9372-41D835B6D244}" type="presParOf" srcId="{FAA77208-EC62-47F1-B197-8E2ADC48E80A}" destId="{900462C7-DC23-440E-AB6E-E64C3040B7E0}" srcOrd="1" destOrd="0" presId="urn:microsoft.com/office/officeart/2008/layout/HorizontalMultiLevelHierarchy"/>
    <dgm:cxn modelId="{B1659090-1428-4BDA-8F3D-1DDA5E51B8E1}" type="presParOf" srcId="{AD5626C6-ED86-473B-9906-D1B622A3F9B2}" destId="{25E191D7-50C4-46C9-A0C0-953838B05E4D}" srcOrd="2" destOrd="0" presId="urn:microsoft.com/office/officeart/2008/layout/HorizontalMultiLevelHierarchy"/>
    <dgm:cxn modelId="{BC656EBB-665C-4D5E-B6A5-3D0BBEAD9322}" type="presParOf" srcId="{25E191D7-50C4-46C9-A0C0-953838B05E4D}" destId="{B3637602-B777-4C61-9CC1-0DB6D39AFDDD}" srcOrd="0" destOrd="0" presId="urn:microsoft.com/office/officeart/2008/layout/HorizontalMultiLevelHierarchy"/>
    <dgm:cxn modelId="{787B95BB-0C43-40D8-B311-2ED3E34D0817}" type="presParOf" srcId="{AD5626C6-ED86-473B-9906-D1B622A3F9B2}" destId="{84B6EFA0-8031-490B-A4A6-AE8A4363DCF7}" srcOrd="3" destOrd="0" presId="urn:microsoft.com/office/officeart/2008/layout/HorizontalMultiLevelHierarchy"/>
    <dgm:cxn modelId="{66484AFC-39F0-436C-8576-DD744CD41C0F}" type="presParOf" srcId="{84B6EFA0-8031-490B-A4A6-AE8A4363DCF7}" destId="{D7D0EA2A-9E3D-435D-A9A2-C6F731E5C21E}" srcOrd="0" destOrd="0" presId="urn:microsoft.com/office/officeart/2008/layout/HorizontalMultiLevelHierarchy"/>
    <dgm:cxn modelId="{5B881B48-EFD0-41A9-A516-3C495C0707E2}" type="presParOf" srcId="{84B6EFA0-8031-490B-A4A6-AE8A4363DCF7}" destId="{566268E4-7C72-4B55-9DB6-AD13105B0E1F}" srcOrd="1" destOrd="0" presId="urn:microsoft.com/office/officeart/2008/layout/HorizontalMultiLevelHierarchy"/>
    <dgm:cxn modelId="{8AF85595-6AC2-4F87-8FF4-8525CECFB036}" type="presParOf" srcId="{AD5626C6-ED86-473B-9906-D1B622A3F9B2}" destId="{EC04B190-AC16-4A62-8583-4111D02C6D75}" srcOrd="4" destOrd="0" presId="urn:microsoft.com/office/officeart/2008/layout/HorizontalMultiLevelHierarchy"/>
    <dgm:cxn modelId="{F17725CC-BBE1-4B37-AD77-732032609D2E}" type="presParOf" srcId="{EC04B190-AC16-4A62-8583-4111D02C6D75}" destId="{EE3E9A78-4B2C-4DC6-B949-02684386BD58}" srcOrd="0" destOrd="0" presId="urn:microsoft.com/office/officeart/2008/layout/HorizontalMultiLevelHierarchy"/>
    <dgm:cxn modelId="{C9CD75F5-CC8F-4563-93F2-6571B08F19A1}" type="presParOf" srcId="{AD5626C6-ED86-473B-9906-D1B622A3F9B2}" destId="{73BD99B6-49A8-41A6-B575-A384C3CEA906}" srcOrd="5" destOrd="0" presId="urn:microsoft.com/office/officeart/2008/layout/HorizontalMultiLevelHierarchy"/>
    <dgm:cxn modelId="{FA44978A-EA12-40B0-BA92-928D88B4E0D5}" type="presParOf" srcId="{73BD99B6-49A8-41A6-B575-A384C3CEA906}" destId="{C4B33CCE-0F4E-4F0C-8535-AAFABEB63F6B}" srcOrd="0" destOrd="0" presId="urn:microsoft.com/office/officeart/2008/layout/HorizontalMultiLevelHierarchy"/>
    <dgm:cxn modelId="{BC871828-0F08-4E26-AC85-AF72FC320ADF}" type="presParOf" srcId="{73BD99B6-49A8-41A6-B575-A384C3CEA906}" destId="{079B5089-AE18-42ED-981F-D632202FD6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573BB8-22EA-4996-86DB-6E4632D789B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3E1DD77-06B3-4EC3-8528-E4DDEE32C376}">
      <dgm:prSet phldrT="[Texto]"/>
      <dgm:spPr/>
      <dgm:t>
        <a:bodyPr/>
        <a:lstStyle/>
        <a:p>
          <a:r>
            <a:rPr lang="es-ES">
              <a:solidFill>
                <a:srgbClr val="0070C0"/>
              </a:solidFill>
              <a:latin typeface="Trebuchet MS" panose="020B0603020202020204" pitchFamily="34" charset="0"/>
            </a:rPr>
            <a:t>LÍNEAS DE POSTULACIÓN</a:t>
          </a:r>
        </a:p>
      </dgm:t>
    </dgm:pt>
    <dgm:pt modelId="{A6C5B57F-6763-46EA-AFEB-263B455613CD}" type="parTrans" cxnId="{9D5975A6-768B-4044-8D4F-8DDB4B8E031B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051AB6FB-CB07-4731-A98E-FBE2AF9E462B}" type="sibTrans" cxnId="{9D5975A6-768B-4044-8D4F-8DDB4B8E031B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71616641-53C5-4B51-B175-DBEF178775E4}">
      <dgm:prSet phldrT="[Texto]"/>
      <dgm:spPr/>
      <dgm:t>
        <a:bodyPr/>
        <a:lstStyle/>
        <a:p>
          <a:r>
            <a:rPr lang="es-ES">
              <a:solidFill>
                <a:srgbClr val="0070C0"/>
              </a:solidFill>
              <a:latin typeface="Trebuchet MS" panose="020B0603020202020204" pitchFamily="34" charset="0"/>
            </a:rPr>
            <a:t>Gestión de Residuos</a:t>
          </a:r>
        </a:p>
      </dgm:t>
    </dgm:pt>
    <dgm:pt modelId="{83956B16-EE45-4494-939A-91D3C9E6CF96}" type="parTrans" cxnId="{17673158-DCC5-41BA-B020-6681295E9431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28A7020-AD47-4BEF-8A1A-AF971FE7073E}" type="sibTrans" cxnId="{17673158-DCC5-41BA-B020-6681295E9431}">
      <dgm:prSet/>
      <dgm:spPr/>
      <dgm:t>
        <a:bodyPr/>
        <a:lstStyle/>
        <a:p>
          <a:endParaRPr lang="es-ES">
            <a:solidFill>
              <a:srgbClr val="0070C0"/>
            </a:solidFill>
            <a:latin typeface="Trebuchet MS" panose="020B0603020202020204" pitchFamily="34" charset="0"/>
          </a:endParaRPr>
        </a:p>
      </dgm:t>
    </dgm:pt>
    <dgm:pt modelId="{D9711F7D-8A4F-4991-9A0F-A8250A2DD558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Contaminación Ambiental</a:t>
          </a:r>
        </a:p>
      </dgm:t>
    </dgm:pt>
    <dgm:pt modelId="{EFA36AA7-E29B-4B4D-957B-E916BA64BBC3}" type="parTrans" cxnId="{1F4E630E-0CC4-450B-ABC5-CE0D66C2E37E}">
      <dgm:prSet/>
      <dgm:spPr/>
      <dgm:t>
        <a:bodyPr/>
        <a:lstStyle/>
        <a:p>
          <a:endParaRPr lang="es-CL"/>
        </a:p>
      </dgm:t>
    </dgm:pt>
    <dgm:pt modelId="{C9745538-E338-4CEF-B90A-C77A9E4322C9}" type="sibTrans" cxnId="{1F4E630E-0CC4-450B-ABC5-CE0D66C2E37E}">
      <dgm:prSet/>
      <dgm:spPr/>
      <dgm:t>
        <a:bodyPr/>
        <a:lstStyle/>
        <a:p>
          <a:endParaRPr lang="es-CL"/>
        </a:p>
      </dgm:t>
    </dgm:pt>
    <dgm:pt modelId="{397D18B6-6769-4507-B9BA-D5059EC0F7DE}">
      <dgm:prSet phldrT="[Texto]"/>
      <dgm:spPr/>
      <dgm:t>
        <a:bodyPr/>
        <a:lstStyle/>
        <a:p>
          <a:r>
            <a:rPr lang="es-ES">
              <a:solidFill>
                <a:srgbClr val="0070C0"/>
              </a:solidFill>
              <a:latin typeface="Trebuchet MS" panose="020B0603020202020204" pitchFamily="34" charset="0"/>
            </a:rPr>
            <a:t>Gestión de Recursos Hídricos</a:t>
          </a:r>
        </a:p>
      </dgm:t>
    </dgm:pt>
    <dgm:pt modelId="{AC9988EB-1781-4064-9BC3-0B36928AE4E8}" type="parTrans" cxnId="{DD7CCC1E-D9E9-486A-9C2B-7A9E89540B10}">
      <dgm:prSet/>
      <dgm:spPr/>
      <dgm:t>
        <a:bodyPr/>
        <a:lstStyle/>
        <a:p>
          <a:endParaRPr lang="es-CL"/>
        </a:p>
      </dgm:t>
    </dgm:pt>
    <dgm:pt modelId="{B565E869-11FE-45EF-85FF-D5633ADBD670}" type="sibTrans" cxnId="{DD7CCC1E-D9E9-486A-9C2B-7A9E89540B10}">
      <dgm:prSet/>
      <dgm:spPr/>
      <dgm:t>
        <a:bodyPr/>
        <a:lstStyle/>
        <a:p>
          <a:endParaRPr lang="es-CL"/>
        </a:p>
      </dgm:t>
    </dgm:pt>
    <dgm:pt modelId="{F19DFC0D-F390-4818-995D-5FE1EEE04609}">
      <dgm:prSet phldrT="[Texto]"/>
      <dgm:spPr/>
      <dgm:t>
        <a:bodyPr/>
        <a:lstStyle/>
        <a:p>
          <a:r>
            <a:rPr lang="es-ES">
              <a:solidFill>
                <a:srgbClr val="0070C0"/>
              </a:solidFill>
              <a:latin typeface="Trebuchet MS" panose="020B0603020202020204" pitchFamily="34" charset="0"/>
            </a:rPr>
            <a:t>Biodiversidad</a:t>
          </a:r>
        </a:p>
      </dgm:t>
    </dgm:pt>
    <dgm:pt modelId="{4918E5BF-3974-41D6-BEDE-5615DFD88B26}" type="parTrans" cxnId="{74BA3A50-B755-47C1-B427-41A4A8C39649}">
      <dgm:prSet/>
      <dgm:spPr/>
      <dgm:t>
        <a:bodyPr/>
        <a:lstStyle/>
        <a:p>
          <a:endParaRPr lang="es-CL"/>
        </a:p>
      </dgm:t>
    </dgm:pt>
    <dgm:pt modelId="{739B7EF4-3932-4B74-AE15-70928EF52600}" type="sibTrans" cxnId="{74BA3A50-B755-47C1-B427-41A4A8C39649}">
      <dgm:prSet/>
      <dgm:spPr/>
      <dgm:t>
        <a:bodyPr/>
        <a:lstStyle/>
        <a:p>
          <a:endParaRPr lang="es-CL"/>
        </a:p>
      </dgm:t>
    </dgm:pt>
    <dgm:pt modelId="{69BFE045-D90F-4B27-A01E-49EFF293A503}">
      <dgm:prSet phldrT="[Texto]"/>
      <dgm:spPr/>
      <dgm:t>
        <a:bodyPr/>
        <a:lstStyle/>
        <a:p>
          <a:r>
            <a:rPr lang="es-ES" dirty="0">
              <a:solidFill>
                <a:srgbClr val="0070C0"/>
              </a:solidFill>
              <a:latin typeface="Trebuchet MS" panose="020B0603020202020204" pitchFamily="34" charset="0"/>
            </a:rPr>
            <a:t>Educación Ambiental</a:t>
          </a:r>
        </a:p>
      </dgm:t>
    </dgm:pt>
    <dgm:pt modelId="{AB0670E7-CF64-4038-900F-CC415C3B9FBA}" type="parTrans" cxnId="{7C05804D-49B0-4623-B001-FFF07CC07F25}">
      <dgm:prSet/>
      <dgm:spPr/>
      <dgm:t>
        <a:bodyPr/>
        <a:lstStyle/>
        <a:p>
          <a:endParaRPr lang="es-CL"/>
        </a:p>
      </dgm:t>
    </dgm:pt>
    <dgm:pt modelId="{9775B4CD-AFFA-414A-A25A-BA6224C7688E}" type="sibTrans" cxnId="{7C05804D-49B0-4623-B001-FFF07CC07F25}">
      <dgm:prSet/>
      <dgm:spPr/>
    </dgm:pt>
    <dgm:pt modelId="{1FEC9F89-CD87-4764-A492-AD1F44EE24F2}" type="pres">
      <dgm:prSet presAssocID="{C2573BB8-22EA-4996-86DB-6E4632D789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38AF41-D76E-417B-82A7-379B2C1D461C}" type="pres">
      <dgm:prSet presAssocID="{23E1DD77-06B3-4EC3-8528-E4DDEE32C376}" presName="root1" presStyleCnt="0"/>
      <dgm:spPr/>
    </dgm:pt>
    <dgm:pt modelId="{B3EA4FC2-AFEC-4064-9DE5-03B54540D80C}" type="pres">
      <dgm:prSet presAssocID="{23E1DD77-06B3-4EC3-8528-E4DDEE32C376}" presName="LevelOneTextNode" presStyleLbl="node0" presStyleIdx="0" presStyleCnt="1">
        <dgm:presLayoutVars>
          <dgm:chPref val="3"/>
        </dgm:presLayoutVars>
      </dgm:prSet>
      <dgm:spPr/>
    </dgm:pt>
    <dgm:pt modelId="{3FD7CAD5-EED6-4CF9-8DDB-9EF84415E274}" type="pres">
      <dgm:prSet presAssocID="{23E1DD77-06B3-4EC3-8528-E4DDEE32C376}" presName="level2hierChild" presStyleCnt="0"/>
      <dgm:spPr/>
    </dgm:pt>
    <dgm:pt modelId="{06541DB7-3970-471F-8861-D0FEE306EE94}" type="pres">
      <dgm:prSet presAssocID="{83956B16-EE45-4494-939A-91D3C9E6CF96}" presName="conn2-1" presStyleLbl="parChTrans1D2" presStyleIdx="0" presStyleCnt="5"/>
      <dgm:spPr/>
    </dgm:pt>
    <dgm:pt modelId="{18B149AC-B2DD-4CE7-9EB9-A9EAA4AA978C}" type="pres">
      <dgm:prSet presAssocID="{83956B16-EE45-4494-939A-91D3C9E6CF96}" presName="connTx" presStyleLbl="parChTrans1D2" presStyleIdx="0" presStyleCnt="5"/>
      <dgm:spPr/>
    </dgm:pt>
    <dgm:pt modelId="{2FA2BC50-09FE-478C-88DA-DE6AA5128D12}" type="pres">
      <dgm:prSet presAssocID="{71616641-53C5-4B51-B175-DBEF178775E4}" presName="root2" presStyleCnt="0"/>
      <dgm:spPr/>
    </dgm:pt>
    <dgm:pt modelId="{FD047581-8D49-41E7-BAE6-7745EA5D3727}" type="pres">
      <dgm:prSet presAssocID="{71616641-53C5-4B51-B175-DBEF178775E4}" presName="LevelTwoTextNode" presStyleLbl="node2" presStyleIdx="0" presStyleCnt="5">
        <dgm:presLayoutVars>
          <dgm:chPref val="3"/>
        </dgm:presLayoutVars>
      </dgm:prSet>
      <dgm:spPr/>
    </dgm:pt>
    <dgm:pt modelId="{71B6B6EF-57D2-40EB-89DD-E0B577F5F21F}" type="pres">
      <dgm:prSet presAssocID="{71616641-53C5-4B51-B175-DBEF178775E4}" presName="level3hierChild" presStyleCnt="0"/>
      <dgm:spPr/>
    </dgm:pt>
    <dgm:pt modelId="{D11463A9-E312-4548-9532-FE7151D832B1}" type="pres">
      <dgm:prSet presAssocID="{AC9988EB-1781-4064-9BC3-0B36928AE4E8}" presName="conn2-1" presStyleLbl="parChTrans1D2" presStyleIdx="1" presStyleCnt="5"/>
      <dgm:spPr/>
    </dgm:pt>
    <dgm:pt modelId="{8A4AFB92-478F-47AF-9ED6-918906ED82C4}" type="pres">
      <dgm:prSet presAssocID="{AC9988EB-1781-4064-9BC3-0B36928AE4E8}" presName="connTx" presStyleLbl="parChTrans1D2" presStyleIdx="1" presStyleCnt="5"/>
      <dgm:spPr/>
    </dgm:pt>
    <dgm:pt modelId="{69C9D610-9791-4693-83F5-ADBFB036267F}" type="pres">
      <dgm:prSet presAssocID="{397D18B6-6769-4507-B9BA-D5059EC0F7DE}" presName="root2" presStyleCnt="0"/>
      <dgm:spPr/>
    </dgm:pt>
    <dgm:pt modelId="{32885B0C-8537-4FE7-8B12-9AC0280DD9E1}" type="pres">
      <dgm:prSet presAssocID="{397D18B6-6769-4507-B9BA-D5059EC0F7DE}" presName="LevelTwoTextNode" presStyleLbl="node2" presStyleIdx="1" presStyleCnt="5">
        <dgm:presLayoutVars>
          <dgm:chPref val="3"/>
        </dgm:presLayoutVars>
      </dgm:prSet>
      <dgm:spPr/>
    </dgm:pt>
    <dgm:pt modelId="{E8CE5718-8FD0-4C89-91D5-E6C6FE45A11B}" type="pres">
      <dgm:prSet presAssocID="{397D18B6-6769-4507-B9BA-D5059EC0F7DE}" presName="level3hierChild" presStyleCnt="0"/>
      <dgm:spPr/>
    </dgm:pt>
    <dgm:pt modelId="{48641810-B578-42F8-95EF-9EFFDADB4297}" type="pres">
      <dgm:prSet presAssocID="{4918E5BF-3974-41D6-BEDE-5615DFD88B26}" presName="conn2-1" presStyleLbl="parChTrans1D2" presStyleIdx="2" presStyleCnt="5"/>
      <dgm:spPr/>
    </dgm:pt>
    <dgm:pt modelId="{61B58A82-D547-4281-B81A-1CA9B786C0FA}" type="pres">
      <dgm:prSet presAssocID="{4918E5BF-3974-41D6-BEDE-5615DFD88B26}" presName="connTx" presStyleLbl="parChTrans1D2" presStyleIdx="2" presStyleCnt="5"/>
      <dgm:spPr/>
    </dgm:pt>
    <dgm:pt modelId="{68B38285-DEE6-4DB9-98A7-9F085B222AEB}" type="pres">
      <dgm:prSet presAssocID="{F19DFC0D-F390-4818-995D-5FE1EEE04609}" presName="root2" presStyleCnt="0"/>
      <dgm:spPr/>
    </dgm:pt>
    <dgm:pt modelId="{6A48FDD3-A2C5-4AB9-9D1D-54B5E847D758}" type="pres">
      <dgm:prSet presAssocID="{F19DFC0D-F390-4818-995D-5FE1EEE04609}" presName="LevelTwoTextNode" presStyleLbl="node2" presStyleIdx="2" presStyleCnt="5">
        <dgm:presLayoutVars>
          <dgm:chPref val="3"/>
        </dgm:presLayoutVars>
      </dgm:prSet>
      <dgm:spPr/>
    </dgm:pt>
    <dgm:pt modelId="{866E4BEA-4467-419A-96CC-F2E086A60677}" type="pres">
      <dgm:prSet presAssocID="{F19DFC0D-F390-4818-995D-5FE1EEE04609}" presName="level3hierChild" presStyleCnt="0"/>
      <dgm:spPr/>
    </dgm:pt>
    <dgm:pt modelId="{BB34B22E-1E52-48CE-8AC9-160DD812E491}" type="pres">
      <dgm:prSet presAssocID="{EFA36AA7-E29B-4B4D-957B-E916BA64BBC3}" presName="conn2-1" presStyleLbl="parChTrans1D2" presStyleIdx="3" presStyleCnt="5"/>
      <dgm:spPr/>
    </dgm:pt>
    <dgm:pt modelId="{1D50E8BB-8096-4E87-B535-C7327F5673DF}" type="pres">
      <dgm:prSet presAssocID="{EFA36AA7-E29B-4B4D-957B-E916BA64BBC3}" presName="connTx" presStyleLbl="parChTrans1D2" presStyleIdx="3" presStyleCnt="5"/>
      <dgm:spPr/>
    </dgm:pt>
    <dgm:pt modelId="{3DBA51FB-38DB-4CAD-9169-C7DFCFD8B1D4}" type="pres">
      <dgm:prSet presAssocID="{D9711F7D-8A4F-4991-9A0F-A8250A2DD558}" presName="root2" presStyleCnt="0"/>
      <dgm:spPr/>
    </dgm:pt>
    <dgm:pt modelId="{DD249F9A-DBDC-4026-AE5D-EADE621EF5C5}" type="pres">
      <dgm:prSet presAssocID="{D9711F7D-8A4F-4991-9A0F-A8250A2DD558}" presName="LevelTwoTextNode" presStyleLbl="node2" presStyleIdx="3" presStyleCnt="5">
        <dgm:presLayoutVars>
          <dgm:chPref val="3"/>
        </dgm:presLayoutVars>
      </dgm:prSet>
      <dgm:spPr/>
    </dgm:pt>
    <dgm:pt modelId="{D38A450D-4600-4C31-A9C8-DCB43B5221FC}" type="pres">
      <dgm:prSet presAssocID="{D9711F7D-8A4F-4991-9A0F-A8250A2DD558}" presName="level3hierChild" presStyleCnt="0"/>
      <dgm:spPr/>
    </dgm:pt>
    <dgm:pt modelId="{DBF46ACD-8C67-4285-BBAC-0929443C9178}" type="pres">
      <dgm:prSet presAssocID="{AB0670E7-CF64-4038-900F-CC415C3B9FBA}" presName="conn2-1" presStyleLbl="parChTrans1D2" presStyleIdx="4" presStyleCnt="5"/>
      <dgm:spPr/>
    </dgm:pt>
    <dgm:pt modelId="{5DF897DF-31CA-4672-84C5-21421A4A2EE2}" type="pres">
      <dgm:prSet presAssocID="{AB0670E7-CF64-4038-900F-CC415C3B9FBA}" presName="connTx" presStyleLbl="parChTrans1D2" presStyleIdx="4" presStyleCnt="5"/>
      <dgm:spPr/>
    </dgm:pt>
    <dgm:pt modelId="{19B15128-8A48-40EE-9411-C940761A902A}" type="pres">
      <dgm:prSet presAssocID="{69BFE045-D90F-4B27-A01E-49EFF293A503}" presName="root2" presStyleCnt="0"/>
      <dgm:spPr/>
    </dgm:pt>
    <dgm:pt modelId="{0946EB2D-8FAB-429A-AA73-2C88A9D4E80A}" type="pres">
      <dgm:prSet presAssocID="{69BFE045-D90F-4B27-A01E-49EFF293A503}" presName="LevelTwoTextNode" presStyleLbl="node2" presStyleIdx="4" presStyleCnt="5">
        <dgm:presLayoutVars>
          <dgm:chPref val="3"/>
        </dgm:presLayoutVars>
      </dgm:prSet>
      <dgm:spPr/>
    </dgm:pt>
    <dgm:pt modelId="{CCE3EEFB-5439-4575-99B9-19C97A0D9D85}" type="pres">
      <dgm:prSet presAssocID="{69BFE045-D90F-4B27-A01E-49EFF293A503}" presName="level3hierChild" presStyleCnt="0"/>
      <dgm:spPr/>
    </dgm:pt>
  </dgm:ptLst>
  <dgm:cxnLst>
    <dgm:cxn modelId="{65402D00-110D-4D3F-B23C-53FA0CEA57EF}" type="presOf" srcId="{69BFE045-D90F-4B27-A01E-49EFF293A503}" destId="{0946EB2D-8FAB-429A-AA73-2C88A9D4E80A}" srcOrd="0" destOrd="0" presId="urn:microsoft.com/office/officeart/2008/layout/HorizontalMultiLevelHierarchy"/>
    <dgm:cxn modelId="{1F4E630E-0CC4-450B-ABC5-CE0D66C2E37E}" srcId="{23E1DD77-06B3-4EC3-8528-E4DDEE32C376}" destId="{D9711F7D-8A4F-4991-9A0F-A8250A2DD558}" srcOrd="3" destOrd="0" parTransId="{EFA36AA7-E29B-4B4D-957B-E916BA64BBC3}" sibTransId="{C9745538-E338-4CEF-B90A-C77A9E4322C9}"/>
    <dgm:cxn modelId="{99B47C10-FBB2-4B20-B1FA-8F041ADB2CD6}" type="presOf" srcId="{83956B16-EE45-4494-939A-91D3C9E6CF96}" destId="{06541DB7-3970-471F-8861-D0FEE306EE94}" srcOrd="0" destOrd="0" presId="urn:microsoft.com/office/officeart/2008/layout/HorizontalMultiLevelHierarchy"/>
    <dgm:cxn modelId="{DD7CCC1E-D9E9-486A-9C2B-7A9E89540B10}" srcId="{23E1DD77-06B3-4EC3-8528-E4DDEE32C376}" destId="{397D18B6-6769-4507-B9BA-D5059EC0F7DE}" srcOrd="1" destOrd="0" parTransId="{AC9988EB-1781-4064-9BC3-0B36928AE4E8}" sibTransId="{B565E869-11FE-45EF-85FF-D5633ADBD670}"/>
    <dgm:cxn modelId="{33CDCE62-45FB-463C-B71B-FE1E9F1839D4}" type="presOf" srcId="{AC9988EB-1781-4064-9BC3-0B36928AE4E8}" destId="{D11463A9-E312-4548-9532-FE7151D832B1}" srcOrd="0" destOrd="0" presId="urn:microsoft.com/office/officeart/2008/layout/HorizontalMultiLevelHierarchy"/>
    <dgm:cxn modelId="{45864947-3FD0-40AA-AF5A-485E66F693A7}" type="presOf" srcId="{C2573BB8-22EA-4996-86DB-6E4632D789B8}" destId="{1FEC9F89-CD87-4764-A492-AD1F44EE24F2}" srcOrd="0" destOrd="0" presId="urn:microsoft.com/office/officeart/2008/layout/HorizontalMultiLevelHierarchy"/>
    <dgm:cxn modelId="{BE125F6A-99A5-483D-9627-CAAE8C60C26E}" type="presOf" srcId="{EFA36AA7-E29B-4B4D-957B-E916BA64BBC3}" destId="{1D50E8BB-8096-4E87-B535-C7327F5673DF}" srcOrd="1" destOrd="0" presId="urn:microsoft.com/office/officeart/2008/layout/HorizontalMultiLevelHierarchy"/>
    <dgm:cxn modelId="{0A7A7A4C-4ADC-412D-B488-0CEB925F005F}" type="presOf" srcId="{D9711F7D-8A4F-4991-9A0F-A8250A2DD558}" destId="{DD249F9A-DBDC-4026-AE5D-EADE621EF5C5}" srcOrd="0" destOrd="0" presId="urn:microsoft.com/office/officeart/2008/layout/HorizontalMultiLevelHierarchy"/>
    <dgm:cxn modelId="{7C05804D-49B0-4623-B001-FFF07CC07F25}" srcId="{23E1DD77-06B3-4EC3-8528-E4DDEE32C376}" destId="{69BFE045-D90F-4B27-A01E-49EFF293A503}" srcOrd="4" destOrd="0" parTransId="{AB0670E7-CF64-4038-900F-CC415C3B9FBA}" sibTransId="{9775B4CD-AFFA-414A-A25A-BA6224C7688E}"/>
    <dgm:cxn modelId="{74BA3A50-B755-47C1-B427-41A4A8C39649}" srcId="{23E1DD77-06B3-4EC3-8528-E4DDEE32C376}" destId="{F19DFC0D-F390-4818-995D-5FE1EEE04609}" srcOrd="2" destOrd="0" parTransId="{4918E5BF-3974-41D6-BEDE-5615DFD88B26}" sibTransId="{739B7EF4-3932-4B74-AE15-70928EF52600}"/>
    <dgm:cxn modelId="{17673158-DCC5-41BA-B020-6681295E9431}" srcId="{23E1DD77-06B3-4EC3-8528-E4DDEE32C376}" destId="{71616641-53C5-4B51-B175-DBEF178775E4}" srcOrd="0" destOrd="0" parTransId="{83956B16-EE45-4494-939A-91D3C9E6CF96}" sibTransId="{D28A7020-AD47-4BEF-8A1A-AF971FE7073E}"/>
    <dgm:cxn modelId="{5BA9388B-44EC-4AF6-9884-BB2AFA2CFFD3}" type="presOf" srcId="{AC9988EB-1781-4064-9BC3-0B36928AE4E8}" destId="{8A4AFB92-478F-47AF-9ED6-918906ED82C4}" srcOrd="1" destOrd="0" presId="urn:microsoft.com/office/officeart/2008/layout/HorizontalMultiLevelHierarchy"/>
    <dgm:cxn modelId="{F1D4F98E-9613-4A82-B40F-3F20D0A85206}" type="presOf" srcId="{23E1DD77-06B3-4EC3-8528-E4DDEE32C376}" destId="{B3EA4FC2-AFEC-4064-9DE5-03B54540D80C}" srcOrd="0" destOrd="0" presId="urn:microsoft.com/office/officeart/2008/layout/HorizontalMultiLevelHierarchy"/>
    <dgm:cxn modelId="{13E70D9D-D926-4482-9E87-E20D87538334}" type="presOf" srcId="{4918E5BF-3974-41D6-BEDE-5615DFD88B26}" destId="{48641810-B578-42F8-95EF-9EFFDADB4297}" srcOrd="0" destOrd="0" presId="urn:microsoft.com/office/officeart/2008/layout/HorizontalMultiLevelHierarchy"/>
    <dgm:cxn modelId="{9D5975A6-768B-4044-8D4F-8DDB4B8E031B}" srcId="{C2573BB8-22EA-4996-86DB-6E4632D789B8}" destId="{23E1DD77-06B3-4EC3-8528-E4DDEE32C376}" srcOrd="0" destOrd="0" parTransId="{A6C5B57F-6763-46EA-AFEB-263B455613CD}" sibTransId="{051AB6FB-CB07-4731-A98E-FBE2AF9E462B}"/>
    <dgm:cxn modelId="{A1B669A9-0E9C-45A3-95A4-CD8C8EB9F836}" type="presOf" srcId="{397D18B6-6769-4507-B9BA-D5059EC0F7DE}" destId="{32885B0C-8537-4FE7-8B12-9AC0280DD9E1}" srcOrd="0" destOrd="0" presId="urn:microsoft.com/office/officeart/2008/layout/HorizontalMultiLevelHierarchy"/>
    <dgm:cxn modelId="{B0A438AC-32AE-486B-B7B9-0C29CC9F46E6}" type="presOf" srcId="{4918E5BF-3974-41D6-BEDE-5615DFD88B26}" destId="{61B58A82-D547-4281-B81A-1CA9B786C0FA}" srcOrd="1" destOrd="0" presId="urn:microsoft.com/office/officeart/2008/layout/HorizontalMultiLevelHierarchy"/>
    <dgm:cxn modelId="{F792B8B2-E5B7-41AD-AE76-489E9D0FA2EF}" type="presOf" srcId="{F19DFC0D-F390-4818-995D-5FE1EEE04609}" destId="{6A48FDD3-A2C5-4AB9-9D1D-54B5E847D758}" srcOrd="0" destOrd="0" presId="urn:microsoft.com/office/officeart/2008/layout/HorizontalMultiLevelHierarchy"/>
    <dgm:cxn modelId="{884BDCB6-C3F0-4C4E-AC50-B3388E6F84BB}" type="presOf" srcId="{AB0670E7-CF64-4038-900F-CC415C3B9FBA}" destId="{DBF46ACD-8C67-4285-BBAC-0929443C9178}" srcOrd="0" destOrd="0" presId="urn:microsoft.com/office/officeart/2008/layout/HorizontalMultiLevelHierarchy"/>
    <dgm:cxn modelId="{980749D4-76D2-4BDB-ADB7-958C0593049C}" type="presOf" srcId="{71616641-53C5-4B51-B175-DBEF178775E4}" destId="{FD047581-8D49-41E7-BAE6-7745EA5D3727}" srcOrd="0" destOrd="0" presId="urn:microsoft.com/office/officeart/2008/layout/HorizontalMultiLevelHierarchy"/>
    <dgm:cxn modelId="{87CD38DA-7921-4A5F-B7AB-BC10D39156B4}" type="presOf" srcId="{AB0670E7-CF64-4038-900F-CC415C3B9FBA}" destId="{5DF897DF-31CA-4672-84C5-21421A4A2EE2}" srcOrd="1" destOrd="0" presId="urn:microsoft.com/office/officeart/2008/layout/HorizontalMultiLevelHierarchy"/>
    <dgm:cxn modelId="{346661F1-90DD-489C-B16A-DF5F3D97DEE3}" type="presOf" srcId="{83956B16-EE45-4494-939A-91D3C9E6CF96}" destId="{18B149AC-B2DD-4CE7-9EB9-A9EAA4AA978C}" srcOrd="1" destOrd="0" presId="urn:microsoft.com/office/officeart/2008/layout/HorizontalMultiLevelHierarchy"/>
    <dgm:cxn modelId="{5EDEF8FF-D3F3-4383-BAA6-F291365A00E8}" type="presOf" srcId="{EFA36AA7-E29B-4B4D-957B-E916BA64BBC3}" destId="{BB34B22E-1E52-48CE-8AC9-160DD812E491}" srcOrd="0" destOrd="0" presId="urn:microsoft.com/office/officeart/2008/layout/HorizontalMultiLevelHierarchy"/>
    <dgm:cxn modelId="{A27DECB3-0613-4113-B88A-0241783BB422}" type="presParOf" srcId="{1FEC9F89-CD87-4764-A492-AD1F44EE24F2}" destId="{A238AF41-D76E-417B-82A7-379B2C1D461C}" srcOrd="0" destOrd="0" presId="urn:microsoft.com/office/officeart/2008/layout/HorizontalMultiLevelHierarchy"/>
    <dgm:cxn modelId="{75706909-0E91-4306-B17F-D48653BF07B5}" type="presParOf" srcId="{A238AF41-D76E-417B-82A7-379B2C1D461C}" destId="{B3EA4FC2-AFEC-4064-9DE5-03B54540D80C}" srcOrd="0" destOrd="0" presId="urn:microsoft.com/office/officeart/2008/layout/HorizontalMultiLevelHierarchy"/>
    <dgm:cxn modelId="{E8EBE1F7-8440-4F5C-A4F0-4BFF22035D7F}" type="presParOf" srcId="{A238AF41-D76E-417B-82A7-379B2C1D461C}" destId="{3FD7CAD5-EED6-4CF9-8DDB-9EF84415E274}" srcOrd="1" destOrd="0" presId="urn:microsoft.com/office/officeart/2008/layout/HorizontalMultiLevelHierarchy"/>
    <dgm:cxn modelId="{D9417D3F-DDC4-4486-ABE6-5181730253CB}" type="presParOf" srcId="{3FD7CAD5-EED6-4CF9-8DDB-9EF84415E274}" destId="{06541DB7-3970-471F-8861-D0FEE306EE94}" srcOrd="0" destOrd="0" presId="urn:microsoft.com/office/officeart/2008/layout/HorizontalMultiLevelHierarchy"/>
    <dgm:cxn modelId="{A58D5242-EFE1-49D7-BDF7-CA818DBBAAA3}" type="presParOf" srcId="{06541DB7-3970-471F-8861-D0FEE306EE94}" destId="{18B149AC-B2DD-4CE7-9EB9-A9EAA4AA978C}" srcOrd="0" destOrd="0" presId="urn:microsoft.com/office/officeart/2008/layout/HorizontalMultiLevelHierarchy"/>
    <dgm:cxn modelId="{A632509A-C023-4A1A-AAC2-8E21101116DD}" type="presParOf" srcId="{3FD7CAD5-EED6-4CF9-8DDB-9EF84415E274}" destId="{2FA2BC50-09FE-478C-88DA-DE6AA5128D12}" srcOrd="1" destOrd="0" presId="urn:microsoft.com/office/officeart/2008/layout/HorizontalMultiLevelHierarchy"/>
    <dgm:cxn modelId="{7860A220-93E1-43B6-A250-076199A4EE70}" type="presParOf" srcId="{2FA2BC50-09FE-478C-88DA-DE6AA5128D12}" destId="{FD047581-8D49-41E7-BAE6-7745EA5D3727}" srcOrd="0" destOrd="0" presId="urn:microsoft.com/office/officeart/2008/layout/HorizontalMultiLevelHierarchy"/>
    <dgm:cxn modelId="{53F43CBB-A4E7-4BA8-9A8D-974DD02B12DB}" type="presParOf" srcId="{2FA2BC50-09FE-478C-88DA-DE6AA5128D12}" destId="{71B6B6EF-57D2-40EB-89DD-E0B577F5F21F}" srcOrd="1" destOrd="0" presId="urn:microsoft.com/office/officeart/2008/layout/HorizontalMultiLevelHierarchy"/>
    <dgm:cxn modelId="{0054AAC8-DBA8-4373-86DC-99C22A8D7BD8}" type="presParOf" srcId="{3FD7CAD5-EED6-4CF9-8DDB-9EF84415E274}" destId="{D11463A9-E312-4548-9532-FE7151D832B1}" srcOrd="2" destOrd="0" presId="urn:microsoft.com/office/officeart/2008/layout/HorizontalMultiLevelHierarchy"/>
    <dgm:cxn modelId="{6ADD2B47-3EFB-4AB2-8E6B-9C2A4CA5A485}" type="presParOf" srcId="{D11463A9-E312-4548-9532-FE7151D832B1}" destId="{8A4AFB92-478F-47AF-9ED6-918906ED82C4}" srcOrd="0" destOrd="0" presId="urn:microsoft.com/office/officeart/2008/layout/HorizontalMultiLevelHierarchy"/>
    <dgm:cxn modelId="{1347ADBC-6015-4193-8414-6909D1F2D6D2}" type="presParOf" srcId="{3FD7CAD5-EED6-4CF9-8DDB-9EF84415E274}" destId="{69C9D610-9791-4693-83F5-ADBFB036267F}" srcOrd="3" destOrd="0" presId="urn:microsoft.com/office/officeart/2008/layout/HorizontalMultiLevelHierarchy"/>
    <dgm:cxn modelId="{124EEA97-AA36-4BA1-986D-A9DF59615FA4}" type="presParOf" srcId="{69C9D610-9791-4693-83F5-ADBFB036267F}" destId="{32885B0C-8537-4FE7-8B12-9AC0280DD9E1}" srcOrd="0" destOrd="0" presId="urn:microsoft.com/office/officeart/2008/layout/HorizontalMultiLevelHierarchy"/>
    <dgm:cxn modelId="{E67CACF2-CC1F-435E-BEF4-4F9F2AF5ACA0}" type="presParOf" srcId="{69C9D610-9791-4693-83F5-ADBFB036267F}" destId="{E8CE5718-8FD0-4C89-91D5-E6C6FE45A11B}" srcOrd="1" destOrd="0" presId="urn:microsoft.com/office/officeart/2008/layout/HorizontalMultiLevelHierarchy"/>
    <dgm:cxn modelId="{F9575014-13C1-44A9-9137-A6799A8EBB87}" type="presParOf" srcId="{3FD7CAD5-EED6-4CF9-8DDB-9EF84415E274}" destId="{48641810-B578-42F8-95EF-9EFFDADB4297}" srcOrd="4" destOrd="0" presId="urn:microsoft.com/office/officeart/2008/layout/HorizontalMultiLevelHierarchy"/>
    <dgm:cxn modelId="{C9694B80-A711-4096-9B33-126B2F63CFD0}" type="presParOf" srcId="{48641810-B578-42F8-95EF-9EFFDADB4297}" destId="{61B58A82-D547-4281-B81A-1CA9B786C0FA}" srcOrd="0" destOrd="0" presId="urn:microsoft.com/office/officeart/2008/layout/HorizontalMultiLevelHierarchy"/>
    <dgm:cxn modelId="{58CAD21D-2F36-4B2D-976A-E41BFF9888AD}" type="presParOf" srcId="{3FD7CAD5-EED6-4CF9-8DDB-9EF84415E274}" destId="{68B38285-DEE6-4DB9-98A7-9F085B222AEB}" srcOrd="5" destOrd="0" presId="urn:microsoft.com/office/officeart/2008/layout/HorizontalMultiLevelHierarchy"/>
    <dgm:cxn modelId="{9EE98D3B-9A14-4285-A283-DC7275030A35}" type="presParOf" srcId="{68B38285-DEE6-4DB9-98A7-9F085B222AEB}" destId="{6A48FDD3-A2C5-4AB9-9D1D-54B5E847D758}" srcOrd="0" destOrd="0" presId="urn:microsoft.com/office/officeart/2008/layout/HorizontalMultiLevelHierarchy"/>
    <dgm:cxn modelId="{B7D0B87D-00CB-4717-BE93-BA2ECA937AE2}" type="presParOf" srcId="{68B38285-DEE6-4DB9-98A7-9F085B222AEB}" destId="{866E4BEA-4467-419A-96CC-F2E086A60677}" srcOrd="1" destOrd="0" presId="urn:microsoft.com/office/officeart/2008/layout/HorizontalMultiLevelHierarchy"/>
    <dgm:cxn modelId="{8F34436D-1DEA-4D4D-A4F2-58B8B5D8BFC4}" type="presParOf" srcId="{3FD7CAD5-EED6-4CF9-8DDB-9EF84415E274}" destId="{BB34B22E-1E52-48CE-8AC9-160DD812E491}" srcOrd="6" destOrd="0" presId="urn:microsoft.com/office/officeart/2008/layout/HorizontalMultiLevelHierarchy"/>
    <dgm:cxn modelId="{A6352228-2AE0-4287-9E57-D35271F39A53}" type="presParOf" srcId="{BB34B22E-1E52-48CE-8AC9-160DD812E491}" destId="{1D50E8BB-8096-4E87-B535-C7327F5673DF}" srcOrd="0" destOrd="0" presId="urn:microsoft.com/office/officeart/2008/layout/HorizontalMultiLevelHierarchy"/>
    <dgm:cxn modelId="{B37CF81C-2AD0-4999-AF7C-5D8E4D7AE980}" type="presParOf" srcId="{3FD7CAD5-EED6-4CF9-8DDB-9EF84415E274}" destId="{3DBA51FB-38DB-4CAD-9169-C7DFCFD8B1D4}" srcOrd="7" destOrd="0" presId="urn:microsoft.com/office/officeart/2008/layout/HorizontalMultiLevelHierarchy"/>
    <dgm:cxn modelId="{A9FDC294-C578-4D04-8DB3-6CF090DC5C05}" type="presParOf" srcId="{3DBA51FB-38DB-4CAD-9169-C7DFCFD8B1D4}" destId="{DD249F9A-DBDC-4026-AE5D-EADE621EF5C5}" srcOrd="0" destOrd="0" presId="urn:microsoft.com/office/officeart/2008/layout/HorizontalMultiLevelHierarchy"/>
    <dgm:cxn modelId="{EC1CE74F-D409-4808-B53E-953BD26C26F1}" type="presParOf" srcId="{3DBA51FB-38DB-4CAD-9169-C7DFCFD8B1D4}" destId="{D38A450D-4600-4C31-A9C8-DCB43B5221FC}" srcOrd="1" destOrd="0" presId="urn:microsoft.com/office/officeart/2008/layout/HorizontalMultiLevelHierarchy"/>
    <dgm:cxn modelId="{72BF53BE-1E3B-477E-B556-7E083A450CF1}" type="presParOf" srcId="{3FD7CAD5-EED6-4CF9-8DDB-9EF84415E274}" destId="{DBF46ACD-8C67-4285-BBAC-0929443C9178}" srcOrd="8" destOrd="0" presId="urn:microsoft.com/office/officeart/2008/layout/HorizontalMultiLevelHierarchy"/>
    <dgm:cxn modelId="{0EC80C6E-A96D-44DD-AF92-9C19AB03F3D0}" type="presParOf" srcId="{DBF46ACD-8C67-4285-BBAC-0929443C9178}" destId="{5DF897DF-31CA-4672-84C5-21421A4A2EE2}" srcOrd="0" destOrd="0" presId="urn:microsoft.com/office/officeart/2008/layout/HorizontalMultiLevelHierarchy"/>
    <dgm:cxn modelId="{846B62D2-3BA2-4E8E-AD0E-B0D5602EB2A7}" type="presParOf" srcId="{3FD7CAD5-EED6-4CF9-8DDB-9EF84415E274}" destId="{19B15128-8A48-40EE-9411-C940761A902A}" srcOrd="9" destOrd="0" presId="urn:microsoft.com/office/officeart/2008/layout/HorizontalMultiLevelHierarchy"/>
    <dgm:cxn modelId="{CCB239A1-D2F6-469D-BAFD-4DD2089CCE2C}" type="presParOf" srcId="{19B15128-8A48-40EE-9411-C940761A902A}" destId="{0946EB2D-8FAB-429A-AA73-2C88A9D4E80A}" srcOrd="0" destOrd="0" presId="urn:microsoft.com/office/officeart/2008/layout/HorizontalMultiLevelHierarchy"/>
    <dgm:cxn modelId="{C70223EF-4F9C-4B5E-A203-EC5189CD1DDC}" type="presParOf" srcId="{19B15128-8A48-40EE-9411-C940761A902A}" destId="{CCE3EEFB-5439-4575-99B9-19C97A0D9D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C3A4C3-EB45-4EE4-87D7-9F291A717BBD}" type="doc">
      <dgm:prSet loTypeId="urn:microsoft.com/office/officeart/2008/layout/LinedLis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A90CC3A-E476-4110-8810-0678ECE3056E}">
      <dgm:prSet phldrT="[Texto]" custT="1"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1AE2B556-A439-4D5E-8D1F-152699B1FA8E}" type="parTrans" cxnId="{686FA108-B3B7-4611-87AD-F5FC1ED8B944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8B48D630-C006-420E-AF35-D5639BDE3D3F}" type="sibTrans" cxnId="{686FA108-B3B7-4611-87AD-F5FC1ED8B944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39934A75-B58A-4EC2-A4A4-76D8C5A96EA7}">
      <dgm:prSet phldrT="[Texto]" custT="1"/>
      <dgm:spPr/>
      <dgm:t>
        <a:bodyPr/>
        <a:lstStyle/>
        <a:p>
          <a:r>
            <a:rPr lang="es-ES" sz="2000">
              <a:latin typeface="Trebuchet MS" panose="020B0603020202020204" pitchFamily="34" charset="0"/>
            </a:rPr>
            <a:t>DEPORTE</a:t>
          </a:r>
        </a:p>
      </dgm:t>
    </dgm:pt>
    <dgm:pt modelId="{3E97F371-3B35-45AF-ABDC-71AA83C930D2}" type="parTrans" cxnId="{1EC99E29-B061-4110-A701-60349629B63D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682517F1-A0FC-438A-A5B9-20AF7E6F6654}" type="sibTrans" cxnId="{1EC99E29-B061-4110-A701-60349629B63D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3A318854-5D4C-4619-B2AB-EA707DF9095C}">
      <dgm:prSet phldrT="[Texto]" custT="1"/>
      <dgm:spPr/>
      <dgm:t>
        <a:bodyPr/>
        <a:lstStyle/>
        <a:p>
          <a:r>
            <a:rPr lang="es-ES" sz="2000">
              <a:latin typeface="Trebuchet MS" panose="020B0603020202020204" pitchFamily="34" charset="0"/>
            </a:rPr>
            <a:t>CULTURA</a:t>
          </a:r>
        </a:p>
      </dgm:t>
    </dgm:pt>
    <dgm:pt modelId="{1C7BAF59-85A9-42FA-8CDC-EF36947E487A}" type="parTrans" cxnId="{40BE13D1-A946-41CF-A6B1-05C5075A5513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F0E7CF90-7446-4376-B19A-B0524A8FD210}" type="sibTrans" cxnId="{40BE13D1-A946-41CF-A6B1-05C5075A5513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5D8C5DD1-4545-46E4-A624-14153F3C8195}">
      <dgm:prSet phldrT="[Texto]" custT="1"/>
      <dgm:spPr/>
      <dgm:t>
        <a:bodyPr/>
        <a:lstStyle/>
        <a:p>
          <a:r>
            <a:rPr lang="es-ES" sz="2000">
              <a:latin typeface="Trebuchet MS" panose="020B0603020202020204" pitchFamily="34" charset="0"/>
            </a:rPr>
            <a:t>SOCIAL Y PREVENCIÓN  Y REHABILITACIÓN DE DROGAS</a:t>
          </a:r>
        </a:p>
      </dgm:t>
    </dgm:pt>
    <dgm:pt modelId="{DF068431-04E7-4155-8032-26AAEDACA2AB}" type="parTrans" cxnId="{F7DDF220-4D54-4871-804E-59991510DEF0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3BC70C4A-ABA2-4253-A4D7-28468F8A8C0B}" type="sibTrans" cxnId="{F7DDF220-4D54-4871-804E-59991510DEF0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4D111CC-09AD-432A-9793-5A5E0DAF9A6E}">
      <dgm:prSet custT="1"/>
      <dgm:spPr/>
      <dgm:t>
        <a:bodyPr/>
        <a:lstStyle/>
        <a:p>
          <a:r>
            <a:rPr lang="es-ES" sz="2000">
              <a:latin typeface="Trebuchet MS" panose="020B0603020202020204" pitchFamily="34" charset="0"/>
            </a:rPr>
            <a:t>SEGURIDAD CIUDADANA</a:t>
          </a:r>
        </a:p>
      </dgm:t>
    </dgm:pt>
    <dgm:pt modelId="{3A6BEF04-E408-41D9-B2F3-6F2ACBA4317E}" type="parTrans" cxnId="{6907FC89-1BEE-4AC8-B537-22C5D10A0DB9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090FFA94-F154-4C82-928A-742AF181E812}" type="sibTrans" cxnId="{6907FC89-1BEE-4AC8-B537-22C5D10A0DB9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F1A385B-24B3-41FE-B73F-87131D385D53}">
      <dgm:prSet custT="1"/>
      <dgm:spPr/>
      <dgm:t>
        <a:bodyPr/>
        <a:lstStyle/>
        <a:p>
          <a:r>
            <a:rPr lang="es-ES" sz="1800">
              <a:latin typeface="Trebuchet MS" panose="020B0603020202020204" pitchFamily="34" charset="0"/>
            </a:rPr>
            <a:t>Alfonso Osses H.</a:t>
          </a:r>
        </a:p>
        <a:p>
          <a:r>
            <a:rPr lang="es-ES" sz="1800">
              <a:latin typeface="Trebuchet MS" panose="020B0603020202020204" pitchFamily="34" charset="0"/>
            </a:rPr>
            <a:t>512 207221</a:t>
          </a:r>
        </a:p>
      </dgm:t>
    </dgm:pt>
    <dgm:pt modelId="{0FAE3116-526B-42A4-A5B2-BE9357ACF868}" type="parTrans" cxnId="{D59F069F-DF1A-4848-A0C5-626DEE4EE61C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CBDEDA0F-4A7C-45C9-8027-9F0AD71FDCB9}" type="sibTrans" cxnId="{D59F069F-DF1A-4848-A0C5-626DEE4EE61C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B6E2E06-D82B-41E5-A7A8-7D4717A01B58}">
      <dgm:prSet custT="1"/>
      <dgm:spPr/>
      <dgm:t>
        <a:bodyPr/>
        <a:lstStyle/>
        <a:p>
          <a:r>
            <a:rPr lang="es-ES" sz="1800" dirty="0">
              <a:latin typeface="Trebuchet MS" panose="020B0603020202020204" pitchFamily="34" charset="0"/>
            </a:rPr>
            <a:t>Pablo Portilla V.</a:t>
          </a:r>
        </a:p>
        <a:p>
          <a:r>
            <a:rPr lang="es-ES" sz="1800" dirty="0">
              <a:latin typeface="Trebuchet MS" panose="020B0603020202020204" pitchFamily="34" charset="0"/>
            </a:rPr>
            <a:t>512 332198</a:t>
          </a:r>
        </a:p>
      </dgm:t>
    </dgm:pt>
    <dgm:pt modelId="{D325E5CC-182B-44F0-B5FB-D03968CC6F2D}" type="parTrans" cxnId="{1AEB33AA-1487-4ECD-8670-1B598433F77A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ADE0C7EA-C2D1-478F-8493-5D96CFA84CA9}" type="sibTrans" cxnId="{1AEB33AA-1487-4ECD-8670-1B598433F77A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7B7705D8-5FE1-4C65-B9BE-BE6DC1291C40}">
      <dgm:prSet custT="1"/>
      <dgm:spPr/>
      <dgm:t>
        <a:bodyPr/>
        <a:lstStyle/>
        <a:p>
          <a:r>
            <a:rPr lang="es-ES" sz="1800">
              <a:latin typeface="Trebuchet MS" panose="020B0603020202020204" pitchFamily="34" charset="0"/>
            </a:rPr>
            <a:t>Marcelo Rojas E.</a:t>
          </a:r>
        </a:p>
        <a:p>
          <a:r>
            <a:rPr lang="es-ES" sz="1800">
              <a:latin typeface="Trebuchet MS" panose="020B0603020202020204" pitchFamily="34" charset="0"/>
            </a:rPr>
            <a:t>512 207217</a:t>
          </a:r>
        </a:p>
      </dgm:t>
    </dgm:pt>
    <dgm:pt modelId="{70420761-307A-42DE-AA6C-6F0C63F4FAAF}" type="parTrans" cxnId="{A644A90C-1235-4E6D-93AA-755E727FF324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CEE5B6D-F486-45D8-99CE-FAD9378B0C19}" type="sibTrans" cxnId="{A644A90C-1235-4E6D-93AA-755E727FF324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E794CF4B-926F-4CB8-94FF-2D956CF5FC0B}">
      <dgm:prSet custT="1"/>
      <dgm:spPr/>
      <dgm:t>
        <a:bodyPr/>
        <a:lstStyle/>
        <a:p>
          <a:r>
            <a:rPr lang="es-ES" sz="1800">
              <a:latin typeface="Trebuchet MS" panose="020B0603020202020204" pitchFamily="34" charset="0"/>
            </a:rPr>
            <a:t>Alfonso Osses H.</a:t>
          </a:r>
        </a:p>
        <a:p>
          <a:r>
            <a:rPr lang="es-ES" sz="1800">
              <a:latin typeface="Trebuchet MS" panose="020B0603020202020204" pitchFamily="34" charset="0"/>
            </a:rPr>
            <a:t>512 207221</a:t>
          </a:r>
        </a:p>
      </dgm:t>
    </dgm:pt>
    <dgm:pt modelId="{7987FB91-3621-4265-BD92-C33FFBCD95AA}" type="parTrans" cxnId="{252F5934-F84A-4989-AC03-F4EC4774738A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DE42B6D-67C4-4717-90D4-8C2CB264F5F1}" type="sibTrans" cxnId="{252F5934-F84A-4989-AC03-F4EC4774738A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BD29CCB5-D004-4C94-AE3F-5CEBDC038E2C}">
      <dgm:prSet custT="1"/>
      <dgm:spPr/>
      <dgm:t>
        <a:bodyPr/>
        <a:lstStyle/>
        <a:p>
          <a:r>
            <a:rPr lang="es-ES" sz="2000">
              <a:latin typeface="Trebuchet MS" panose="020B0603020202020204" pitchFamily="34" charset="0"/>
            </a:rPr>
            <a:t>MEDIO AMBIENTE</a:t>
          </a:r>
        </a:p>
      </dgm:t>
    </dgm:pt>
    <dgm:pt modelId="{8D4A3DF4-5A58-47FE-B7BA-0C95541683E9}" type="parTrans" cxnId="{A93C111D-0E35-43D7-9BFF-BBF655E232F4}">
      <dgm:prSet/>
      <dgm:spPr/>
      <dgm:t>
        <a:bodyPr/>
        <a:lstStyle/>
        <a:p>
          <a:endParaRPr lang="es-CL"/>
        </a:p>
      </dgm:t>
    </dgm:pt>
    <dgm:pt modelId="{819C6042-ACBC-4B40-8C67-F5B2A4C36956}" type="sibTrans" cxnId="{A93C111D-0E35-43D7-9BFF-BBF655E232F4}">
      <dgm:prSet/>
      <dgm:spPr/>
      <dgm:t>
        <a:bodyPr/>
        <a:lstStyle/>
        <a:p>
          <a:endParaRPr lang="es-CL"/>
        </a:p>
      </dgm:t>
    </dgm:pt>
    <dgm:pt modelId="{20F3F562-5384-4AB2-AE0E-C4C06B450082}">
      <dgm:prSet custT="1"/>
      <dgm:spPr/>
      <dgm:t>
        <a:bodyPr/>
        <a:lstStyle/>
        <a:p>
          <a:r>
            <a:rPr lang="es-ES" sz="1800">
              <a:latin typeface="Trebuchet MS" panose="020B0603020202020204" pitchFamily="34" charset="0"/>
            </a:rPr>
            <a:t>Laura </a:t>
          </a:r>
          <a:r>
            <a:rPr lang="es-ES" sz="1800" err="1">
              <a:latin typeface="Trebuchet MS" panose="020B0603020202020204" pitchFamily="34" charset="0"/>
            </a:rPr>
            <a:t>Pallero</a:t>
          </a:r>
          <a:r>
            <a:rPr lang="es-ES" sz="1800">
              <a:latin typeface="Trebuchet MS" panose="020B0603020202020204" pitchFamily="34" charset="0"/>
            </a:rPr>
            <a:t> C.</a:t>
          </a:r>
        </a:p>
        <a:p>
          <a:r>
            <a:rPr lang="es-ES" sz="1800">
              <a:latin typeface="Trebuchet MS" panose="020B0603020202020204" pitchFamily="34" charset="0"/>
            </a:rPr>
            <a:t>512 332141</a:t>
          </a:r>
        </a:p>
      </dgm:t>
    </dgm:pt>
    <dgm:pt modelId="{3479C1DD-43FA-4380-A1AF-E78FA988E3AF}" type="parTrans" cxnId="{C7302917-841C-4F8B-9B43-EC89F4BBD9C7}">
      <dgm:prSet/>
      <dgm:spPr/>
      <dgm:t>
        <a:bodyPr/>
        <a:lstStyle/>
        <a:p>
          <a:endParaRPr lang="es-CL"/>
        </a:p>
      </dgm:t>
    </dgm:pt>
    <dgm:pt modelId="{3B0A7986-0058-4ED7-B20E-94AB398C81F9}" type="sibTrans" cxnId="{C7302917-841C-4F8B-9B43-EC89F4BBD9C7}">
      <dgm:prSet/>
      <dgm:spPr/>
      <dgm:t>
        <a:bodyPr/>
        <a:lstStyle/>
        <a:p>
          <a:endParaRPr lang="es-CL"/>
        </a:p>
      </dgm:t>
    </dgm:pt>
    <dgm:pt modelId="{9A321992-4042-4F48-A06F-AB939D1AA3A7}">
      <dgm:prSet custT="1"/>
      <dgm:spPr/>
      <dgm:t>
        <a:bodyPr/>
        <a:lstStyle/>
        <a:p>
          <a:r>
            <a:rPr lang="es-ES" sz="2000">
              <a:latin typeface="Trebuchet MS" panose="020B0603020202020204" pitchFamily="34" charset="0"/>
            </a:rPr>
            <a:t>CORREO ELECTRONICO</a:t>
          </a:r>
        </a:p>
        <a:p>
          <a:r>
            <a:rPr lang="es-ES" sz="2000">
              <a:latin typeface="Trebuchet MS" panose="020B0603020202020204" pitchFamily="34" charset="0"/>
            </a:rPr>
            <a:t>fondos_concursables@gorecoquimbo.cl</a:t>
          </a:r>
        </a:p>
        <a:p>
          <a:endParaRPr lang="es-ES" sz="1400">
            <a:latin typeface="Trebuchet MS" panose="020B0603020202020204" pitchFamily="34" charset="0"/>
          </a:endParaRPr>
        </a:p>
      </dgm:t>
    </dgm:pt>
    <dgm:pt modelId="{0A1287AB-2DCF-4AD3-8D92-3890A2778F0B}" type="parTrans" cxnId="{07D82F94-CD80-4A4C-BC94-AC7DE472B612}">
      <dgm:prSet/>
      <dgm:spPr/>
      <dgm:t>
        <a:bodyPr/>
        <a:lstStyle/>
        <a:p>
          <a:endParaRPr lang="es-CL"/>
        </a:p>
      </dgm:t>
    </dgm:pt>
    <dgm:pt modelId="{8196921B-64B0-45E0-ABFC-DF5E8C52B530}" type="sibTrans" cxnId="{07D82F94-CD80-4A4C-BC94-AC7DE472B612}">
      <dgm:prSet/>
      <dgm:spPr/>
      <dgm:t>
        <a:bodyPr/>
        <a:lstStyle/>
        <a:p>
          <a:endParaRPr lang="es-CL"/>
        </a:p>
      </dgm:t>
    </dgm:pt>
    <dgm:pt modelId="{5A2E7DA8-A959-405C-B6E4-2F73B114BE7F}" type="pres">
      <dgm:prSet presAssocID="{42C3A4C3-EB45-4EE4-87D7-9F291A717BBD}" presName="vert0" presStyleCnt="0">
        <dgm:presLayoutVars>
          <dgm:dir/>
          <dgm:animOne val="branch"/>
          <dgm:animLvl val="lvl"/>
        </dgm:presLayoutVars>
      </dgm:prSet>
      <dgm:spPr/>
    </dgm:pt>
    <dgm:pt modelId="{28481BF4-105E-4B83-8FDC-32C0EF167572}" type="pres">
      <dgm:prSet presAssocID="{BA90CC3A-E476-4110-8810-0678ECE3056E}" presName="thickLine" presStyleLbl="alignNode1" presStyleIdx="0" presStyleCnt="1"/>
      <dgm:spPr/>
    </dgm:pt>
    <dgm:pt modelId="{B33B2895-19FC-41C0-B344-354D8207E22F}" type="pres">
      <dgm:prSet presAssocID="{BA90CC3A-E476-4110-8810-0678ECE3056E}" presName="horz1" presStyleCnt="0"/>
      <dgm:spPr/>
    </dgm:pt>
    <dgm:pt modelId="{FDF006D5-0A58-4318-9859-29B78C20473B}" type="pres">
      <dgm:prSet presAssocID="{BA90CC3A-E476-4110-8810-0678ECE3056E}" presName="tx1" presStyleLbl="revTx" presStyleIdx="0" presStyleCnt="12"/>
      <dgm:spPr/>
    </dgm:pt>
    <dgm:pt modelId="{FFAA0588-68C7-4BFE-BE4B-D11EFB4FF355}" type="pres">
      <dgm:prSet presAssocID="{BA90CC3A-E476-4110-8810-0678ECE3056E}" presName="vert1" presStyleCnt="0"/>
      <dgm:spPr/>
    </dgm:pt>
    <dgm:pt modelId="{F3130C0C-5BC4-4968-A39A-4FD778268EE1}" type="pres">
      <dgm:prSet presAssocID="{39934A75-B58A-4EC2-A4A4-76D8C5A96EA7}" presName="vertSpace2a" presStyleCnt="0"/>
      <dgm:spPr/>
    </dgm:pt>
    <dgm:pt modelId="{32AE0C17-D133-467A-92F8-14064BFEC4A1}" type="pres">
      <dgm:prSet presAssocID="{39934A75-B58A-4EC2-A4A4-76D8C5A96EA7}" presName="horz2" presStyleCnt="0"/>
      <dgm:spPr/>
    </dgm:pt>
    <dgm:pt modelId="{AA5C8069-C522-48AE-93AF-552C2450347A}" type="pres">
      <dgm:prSet presAssocID="{39934A75-B58A-4EC2-A4A4-76D8C5A96EA7}" presName="horzSpace2" presStyleCnt="0"/>
      <dgm:spPr/>
    </dgm:pt>
    <dgm:pt modelId="{7C6902BB-8C6F-4B9E-A6D4-5842BFCAA2B5}" type="pres">
      <dgm:prSet presAssocID="{39934A75-B58A-4EC2-A4A4-76D8C5A96EA7}" presName="tx2" presStyleLbl="revTx" presStyleIdx="1" presStyleCnt="12"/>
      <dgm:spPr/>
    </dgm:pt>
    <dgm:pt modelId="{025442A0-2F6A-4C4E-B9E1-50121FAC4741}" type="pres">
      <dgm:prSet presAssocID="{39934A75-B58A-4EC2-A4A4-76D8C5A96EA7}" presName="vert2" presStyleCnt="0"/>
      <dgm:spPr/>
    </dgm:pt>
    <dgm:pt modelId="{B1E41048-C559-4D9E-9533-847467CFB0C5}" type="pres">
      <dgm:prSet presAssocID="{DF1A385B-24B3-41FE-B73F-87131D385D53}" presName="horz3" presStyleCnt="0"/>
      <dgm:spPr/>
    </dgm:pt>
    <dgm:pt modelId="{68D09E86-D310-404D-B3A4-700410F8F91E}" type="pres">
      <dgm:prSet presAssocID="{DF1A385B-24B3-41FE-B73F-87131D385D53}" presName="horzSpace3" presStyleCnt="0"/>
      <dgm:spPr/>
    </dgm:pt>
    <dgm:pt modelId="{DF08A29A-0046-4359-A1C5-AA1A558F8538}" type="pres">
      <dgm:prSet presAssocID="{DF1A385B-24B3-41FE-B73F-87131D385D53}" presName="tx3" presStyleLbl="revTx" presStyleIdx="2" presStyleCnt="12" custScaleX="116908" custLinFactNeighborX="56924" custLinFactNeighborY="-5310"/>
      <dgm:spPr/>
    </dgm:pt>
    <dgm:pt modelId="{3DD6C666-6894-43C6-9EC7-6B3BF1A55242}" type="pres">
      <dgm:prSet presAssocID="{DF1A385B-24B3-41FE-B73F-87131D385D53}" presName="vert3" presStyleCnt="0"/>
      <dgm:spPr/>
    </dgm:pt>
    <dgm:pt modelId="{7761C87D-FC97-4FBD-A90D-0DEFD46A8B9B}" type="pres">
      <dgm:prSet presAssocID="{39934A75-B58A-4EC2-A4A4-76D8C5A96EA7}" presName="thinLine2b" presStyleLbl="callout" presStyleIdx="0" presStyleCnt="6" custLinFactNeighborX="-130"/>
      <dgm:spPr/>
    </dgm:pt>
    <dgm:pt modelId="{91E05347-BA6B-4066-8B60-160A5E7E6ADB}" type="pres">
      <dgm:prSet presAssocID="{39934A75-B58A-4EC2-A4A4-76D8C5A96EA7}" presName="vertSpace2b" presStyleCnt="0"/>
      <dgm:spPr/>
    </dgm:pt>
    <dgm:pt modelId="{AB459284-FBDB-4B02-8045-0FEB85044728}" type="pres">
      <dgm:prSet presAssocID="{3A318854-5D4C-4619-B2AB-EA707DF9095C}" presName="horz2" presStyleCnt="0"/>
      <dgm:spPr/>
    </dgm:pt>
    <dgm:pt modelId="{B74148D8-2A6A-4FD1-B8D1-1115F8C1038A}" type="pres">
      <dgm:prSet presAssocID="{3A318854-5D4C-4619-B2AB-EA707DF9095C}" presName="horzSpace2" presStyleCnt="0"/>
      <dgm:spPr/>
    </dgm:pt>
    <dgm:pt modelId="{FA6BFCF2-173F-47EE-9B93-2F2D42C9B1F8}" type="pres">
      <dgm:prSet presAssocID="{3A318854-5D4C-4619-B2AB-EA707DF9095C}" presName="tx2" presStyleLbl="revTx" presStyleIdx="3" presStyleCnt="12"/>
      <dgm:spPr/>
    </dgm:pt>
    <dgm:pt modelId="{E916EAEB-4F0B-4586-A6E4-084F5575B301}" type="pres">
      <dgm:prSet presAssocID="{3A318854-5D4C-4619-B2AB-EA707DF9095C}" presName="vert2" presStyleCnt="0"/>
      <dgm:spPr/>
    </dgm:pt>
    <dgm:pt modelId="{F65125FF-D91D-408F-BE68-73EC84EB3D27}" type="pres">
      <dgm:prSet presAssocID="{DB6E2E06-D82B-41E5-A7A8-7D4717A01B58}" presName="horz3" presStyleCnt="0"/>
      <dgm:spPr/>
    </dgm:pt>
    <dgm:pt modelId="{4377C535-7FD7-4081-B373-70A6182D653C}" type="pres">
      <dgm:prSet presAssocID="{DB6E2E06-D82B-41E5-A7A8-7D4717A01B58}" presName="horzSpace3" presStyleCnt="0"/>
      <dgm:spPr/>
    </dgm:pt>
    <dgm:pt modelId="{3626107B-6DDA-4428-A279-E38972165F74}" type="pres">
      <dgm:prSet presAssocID="{DB6E2E06-D82B-41E5-A7A8-7D4717A01B58}" presName="tx3" presStyleLbl="revTx" presStyleIdx="4" presStyleCnt="12" custScaleX="104695" custLinFactNeighborX="57777" custLinFactNeighborY="-1815"/>
      <dgm:spPr/>
    </dgm:pt>
    <dgm:pt modelId="{BE561EE1-CA87-493B-8EEC-DAAB2863BD64}" type="pres">
      <dgm:prSet presAssocID="{DB6E2E06-D82B-41E5-A7A8-7D4717A01B58}" presName="vert3" presStyleCnt="0"/>
      <dgm:spPr/>
    </dgm:pt>
    <dgm:pt modelId="{53BA864F-17BA-4A24-BD78-D3B32FEA020D}" type="pres">
      <dgm:prSet presAssocID="{3A318854-5D4C-4619-B2AB-EA707DF9095C}" presName="thinLine2b" presStyleLbl="callout" presStyleIdx="1" presStyleCnt="6"/>
      <dgm:spPr/>
    </dgm:pt>
    <dgm:pt modelId="{50DE5715-D51F-456F-8788-E6D3AE3FB5C7}" type="pres">
      <dgm:prSet presAssocID="{3A318854-5D4C-4619-B2AB-EA707DF9095C}" presName="vertSpace2b" presStyleCnt="0"/>
      <dgm:spPr/>
    </dgm:pt>
    <dgm:pt modelId="{1B3A8C85-B352-412B-9409-5A87B9FFA820}" type="pres">
      <dgm:prSet presAssocID="{D4D111CC-09AD-432A-9793-5A5E0DAF9A6E}" presName="horz2" presStyleCnt="0"/>
      <dgm:spPr/>
    </dgm:pt>
    <dgm:pt modelId="{4B243691-E20A-4A3B-BB15-3FE4D48C7D4F}" type="pres">
      <dgm:prSet presAssocID="{D4D111CC-09AD-432A-9793-5A5E0DAF9A6E}" presName="horzSpace2" presStyleCnt="0"/>
      <dgm:spPr/>
    </dgm:pt>
    <dgm:pt modelId="{7B15F5B4-A6EB-4C21-8A5E-0D43506C4DF2}" type="pres">
      <dgm:prSet presAssocID="{D4D111CC-09AD-432A-9793-5A5E0DAF9A6E}" presName="tx2" presStyleLbl="revTx" presStyleIdx="5" presStyleCnt="12" custScaleY="9747"/>
      <dgm:spPr/>
    </dgm:pt>
    <dgm:pt modelId="{64A0C440-D510-4516-9995-930A7750ABB3}" type="pres">
      <dgm:prSet presAssocID="{D4D111CC-09AD-432A-9793-5A5E0DAF9A6E}" presName="vert2" presStyleCnt="0"/>
      <dgm:spPr/>
    </dgm:pt>
    <dgm:pt modelId="{C9AA05C3-11D2-4A6B-B408-B7EC511B0AAD}" type="pres">
      <dgm:prSet presAssocID="{7B7705D8-5FE1-4C65-B9BE-BE6DC1291C40}" presName="horz3" presStyleCnt="0"/>
      <dgm:spPr/>
    </dgm:pt>
    <dgm:pt modelId="{C20823E1-31D1-430F-8C5A-C851E04B6CB7}" type="pres">
      <dgm:prSet presAssocID="{7B7705D8-5FE1-4C65-B9BE-BE6DC1291C40}" presName="horzSpace3" presStyleCnt="0"/>
      <dgm:spPr/>
    </dgm:pt>
    <dgm:pt modelId="{09A62818-E79A-47D8-BE66-7DF042364742}" type="pres">
      <dgm:prSet presAssocID="{7B7705D8-5FE1-4C65-B9BE-BE6DC1291C40}" presName="tx3" presStyleLbl="revTx" presStyleIdx="6" presStyleCnt="12" custScaleX="105952" custLinFactNeighborX="59067" custLinFactNeighborY="-1010"/>
      <dgm:spPr/>
    </dgm:pt>
    <dgm:pt modelId="{AB5A504A-35BF-4209-B051-4CD2247CD861}" type="pres">
      <dgm:prSet presAssocID="{7B7705D8-5FE1-4C65-B9BE-BE6DC1291C40}" presName="vert3" presStyleCnt="0"/>
      <dgm:spPr/>
    </dgm:pt>
    <dgm:pt modelId="{4E5DA749-8C6B-423F-AB98-204F9E684C8F}" type="pres">
      <dgm:prSet presAssocID="{D4D111CC-09AD-432A-9793-5A5E0DAF9A6E}" presName="thinLine2b" presStyleLbl="callout" presStyleIdx="2" presStyleCnt="6" custLinFactNeighborX="0" custLinFactNeighborY="-9987"/>
      <dgm:spPr/>
    </dgm:pt>
    <dgm:pt modelId="{7217D983-3FAE-4EA4-9495-8FB9ECF55BAF}" type="pres">
      <dgm:prSet presAssocID="{D4D111CC-09AD-432A-9793-5A5E0DAF9A6E}" presName="vertSpace2b" presStyleCnt="0"/>
      <dgm:spPr/>
    </dgm:pt>
    <dgm:pt modelId="{BCAABBDF-ADEB-475E-AF63-EBF85B8697DD}" type="pres">
      <dgm:prSet presAssocID="{5D8C5DD1-4545-46E4-A624-14153F3C8195}" presName="horz2" presStyleCnt="0"/>
      <dgm:spPr/>
    </dgm:pt>
    <dgm:pt modelId="{85F3433E-1933-4B9F-BAA9-4174186160D1}" type="pres">
      <dgm:prSet presAssocID="{5D8C5DD1-4545-46E4-A624-14153F3C8195}" presName="horzSpace2" presStyleCnt="0"/>
      <dgm:spPr/>
    </dgm:pt>
    <dgm:pt modelId="{8D8AD456-3093-4EF5-A53B-04854C514CAA}" type="pres">
      <dgm:prSet presAssocID="{5D8C5DD1-4545-46E4-A624-14153F3C8195}" presName="tx2" presStyleLbl="revTx" presStyleIdx="7" presStyleCnt="12" custScaleX="162011"/>
      <dgm:spPr/>
    </dgm:pt>
    <dgm:pt modelId="{487F9D78-36B2-442C-8E94-58A7D7025995}" type="pres">
      <dgm:prSet presAssocID="{5D8C5DD1-4545-46E4-A624-14153F3C8195}" presName="vert2" presStyleCnt="0"/>
      <dgm:spPr/>
    </dgm:pt>
    <dgm:pt modelId="{64B67901-1EB1-42AA-8B59-A988BD69BB21}" type="pres">
      <dgm:prSet presAssocID="{E794CF4B-926F-4CB8-94FF-2D956CF5FC0B}" presName="horz3" presStyleCnt="0"/>
      <dgm:spPr/>
    </dgm:pt>
    <dgm:pt modelId="{47F267D5-164F-42C7-87F5-91130379A1C6}" type="pres">
      <dgm:prSet presAssocID="{E794CF4B-926F-4CB8-94FF-2D956CF5FC0B}" presName="horzSpace3" presStyleCnt="0"/>
      <dgm:spPr/>
    </dgm:pt>
    <dgm:pt modelId="{CA64F7DA-0633-419A-BFC4-43DCEB05CFDF}" type="pres">
      <dgm:prSet presAssocID="{E794CF4B-926F-4CB8-94FF-2D956CF5FC0B}" presName="tx3" presStyleLbl="revTx" presStyleIdx="8" presStyleCnt="12" custScaleX="116213" custLinFactNeighborX="19567" custLinFactNeighborY="-2481"/>
      <dgm:spPr/>
    </dgm:pt>
    <dgm:pt modelId="{CDDB939C-D5D2-40C5-899C-7AB819C3E05A}" type="pres">
      <dgm:prSet presAssocID="{E794CF4B-926F-4CB8-94FF-2D956CF5FC0B}" presName="vert3" presStyleCnt="0"/>
      <dgm:spPr/>
    </dgm:pt>
    <dgm:pt modelId="{22530891-A484-4B4C-B9C7-BF4DAC8D98B6}" type="pres">
      <dgm:prSet presAssocID="{5D8C5DD1-4545-46E4-A624-14153F3C8195}" presName="thinLine2b" presStyleLbl="callout" presStyleIdx="3" presStyleCnt="6" custLinFactNeighborX="-4764" custLinFactNeighborY="-4561"/>
      <dgm:spPr/>
    </dgm:pt>
    <dgm:pt modelId="{333C75C9-853F-4AEC-BDDB-5611B80C1BF8}" type="pres">
      <dgm:prSet presAssocID="{5D8C5DD1-4545-46E4-A624-14153F3C8195}" presName="vertSpace2b" presStyleCnt="0"/>
      <dgm:spPr/>
    </dgm:pt>
    <dgm:pt modelId="{AB60A423-16EC-471C-8EDD-8BC32F6DB707}" type="pres">
      <dgm:prSet presAssocID="{BD29CCB5-D004-4C94-AE3F-5CEBDC038E2C}" presName="horz2" presStyleCnt="0"/>
      <dgm:spPr/>
    </dgm:pt>
    <dgm:pt modelId="{5CB53789-1AF8-4328-8F29-8F2EAF9F37B5}" type="pres">
      <dgm:prSet presAssocID="{BD29CCB5-D004-4C94-AE3F-5CEBDC038E2C}" presName="horzSpace2" presStyleCnt="0"/>
      <dgm:spPr/>
    </dgm:pt>
    <dgm:pt modelId="{48B720B3-C0FC-41FD-83F2-D7F079E3209A}" type="pres">
      <dgm:prSet presAssocID="{BD29CCB5-D004-4C94-AE3F-5CEBDC038E2C}" presName="tx2" presStyleLbl="revTx" presStyleIdx="9" presStyleCnt="12"/>
      <dgm:spPr/>
    </dgm:pt>
    <dgm:pt modelId="{2137DC37-8377-4009-81D9-66432DE956BB}" type="pres">
      <dgm:prSet presAssocID="{BD29CCB5-D004-4C94-AE3F-5CEBDC038E2C}" presName="vert2" presStyleCnt="0"/>
      <dgm:spPr/>
    </dgm:pt>
    <dgm:pt modelId="{78D0B5F7-48E0-4FB5-A67E-8842D5B5A705}" type="pres">
      <dgm:prSet presAssocID="{20F3F562-5384-4AB2-AE0E-C4C06B450082}" presName="horz3" presStyleCnt="0"/>
      <dgm:spPr/>
    </dgm:pt>
    <dgm:pt modelId="{3AE31144-75E0-404E-AA7D-AA46AACD1DF8}" type="pres">
      <dgm:prSet presAssocID="{20F3F562-5384-4AB2-AE0E-C4C06B450082}" presName="horzSpace3" presStyleCnt="0"/>
      <dgm:spPr/>
    </dgm:pt>
    <dgm:pt modelId="{7131762D-DE98-451A-9CD6-6F62D073EDB4}" type="pres">
      <dgm:prSet presAssocID="{20F3F562-5384-4AB2-AE0E-C4C06B450082}" presName="tx3" presStyleLbl="revTx" presStyleIdx="10" presStyleCnt="12" custScaleX="114191" custLinFactNeighborX="60362" custLinFactNeighborY="-2733"/>
      <dgm:spPr/>
    </dgm:pt>
    <dgm:pt modelId="{10740418-5242-44D0-8E01-98B8BFFF3C75}" type="pres">
      <dgm:prSet presAssocID="{20F3F562-5384-4AB2-AE0E-C4C06B450082}" presName="vert3" presStyleCnt="0"/>
      <dgm:spPr/>
    </dgm:pt>
    <dgm:pt modelId="{0EB86A9E-7502-4620-BF28-99F6D0579CC1}" type="pres">
      <dgm:prSet presAssocID="{BD29CCB5-D004-4C94-AE3F-5CEBDC038E2C}" presName="thinLine2b" presStyleLbl="callout" presStyleIdx="4" presStyleCnt="6"/>
      <dgm:spPr/>
    </dgm:pt>
    <dgm:pt modelId="{A4D96BC5-CA7C-4C63-AFC0-812F3FB9F27D}" type="pres">
      <dgm:prSet presAssocID="{BD29CCB5-D004-4C94-AE3F-5CEBDC038E2C}" presName="vertSpace2b" presStyleCnt="0"/>
      <dgm:spPr/>
    </dgm:pt>
    <dgm:pt modelId="{8422F86F-A8BC-4D4A-9360-79B6BF8DA8A4}" type="pres">
      <dgm:prSet presAssocID="{9A321992-4042-4F48-A06F-AB939D1AA3A7}" presName="horz2" presStyleCnt="0"/>
      <dgm:spPr/>
    </dgm:pt>
    <dgm:pt modelId="{A76C58CD-AB96-430C-B6D9-57DD50FD8380}" type="pres">
      <dgm:prSet presAssocID="{9A321992-4042-4F48-A06F-AB939D1AA3A7}" presName="horzSpace2" presStyleCnt="0"/>
      <dgm:spPr/>
    </dgm:pt>
    <dgm:pt modelId="{FF17CA44-3C65-440D-82DD-52BEB2B9A6A5}" type="pres">
      <dgm:prSet presAssocID="{9A321992-4042-4F48-A06F-AB939D1AA3A7}" presName="tx2" presStyleLbl="revTx" presStyleIdx="11" presStyleCnt="12" custScaleX="277253"/>
      <dgm:spPr/>
    </dgm:pt>
    <dgm:pt modelId="{5665E144-B9DC-4219-A9C7-7D97D9D49095}" type="pres">
      <dgm:prSet presAssocID="{9A321992-4042-4F48-A06F-AB939D1AA3A7}" presName="vert2" presStyleCnt="0"/>
      <dgm:spPr/>
    </dgm:pt>
    <dgm:pt modelId="{3F2097DF-D31F-41B5-AB66-97D8C69EBB91}" type="pres">
      <dgm:prSet presAssocID="{9A321992-4042-4F48-A06F-AB939D1AA3A7}" presName="thinLine2b" presStyleLbl="callout" presStyleIdx="5" presStyleCnt="6"/>
      <dgm:spPr/>
    </dgm:pt>
    <dgm:pt modelId="{D2B777CB-08F3-4517-9ABE-E329EA935731}" type="pres">
      <dgm:prSet presAssocID="{9A321992-4042-4F48-A06F-AB939D1AA3A7}" presName="vertSpace2b" presStyleCnt="0"/>
      <dgm:spPr/>
    </dgm:pt>
  </dgm:ptLst>
  <dgm:cxnLst>
    <dgm:cxn modelId="{686FA108-B3B7-4611-87AD-F5FC1ED8B944}" srcId="{42C3A4C3-EB45-4EE4-87D7-9F291A717BBD}" destId="{BA90CC3A-E476-4110-8810-0678ECE3056E}" srcOrd="0" destOrd="0" parTransId="{1AE2B556-A439-4D5E-8D1F-152699B1FA8E}" sibTransId="{8B48D630-C006-420E-AF35-D5639BDE3D3F}"/>
    <dgm:cxn modelId="{A644A90C-1235-4E6D-93AA-755E727FF324}" srcId="{D4D111CC-09AD-432A-9793-5A5E0DAF9A6E}" destId="{7B7705D8-5FE1-4C65-B9BE-BE6DC1291C40}" srcOrd="0" destOrd="0" parTransId="{70420761-307A-42DE-AA6C-6F0C63F4FAAF}" sibTransId="{DCEE5B6D-F486-45D8-99CE-FAD9378B0C19}"/>
    <dgm:cxn modelId="{E09D4E0F-1954-4809-BE61-EEC4F13F3AA7}" type="presOf" srcId="{3A318854-5D4C-4619-B2AB-EA707DF9095C}" destId="{FA6BFCF2-173F-47EE-9B93-2F2D42C9B1F8}" srcOrd="0" destOrd="0" presId="urn:microsoft.com/office/officeart/2008/layout/LinedList"/>
    <dgm:cxn modelId="{F3B55810-13B4-4793-B94C-BD56B48925C5}" type="presOf" srcId="{42C3A4C3-EB45-4EE4-87D7-9F291A717BBD}" destId="{5A2E7DA8-A959-405C-B6E4-2F73B114BE7F}" srcOrd="0" destOrd="0" presId="urn:microsoft.com/office/officeart/2008/layout/LinedList"/>
    <dgm:cxn modelId="{C7302917-841C-4F8B-9B43-EC89F4BBD9C7}" srcId="{BD29CCB5-D004-4C94-AE3F-5CEBDC038E2C}" destId="{20F3F562-5384-4AB2-AE0E-C4C06B450082}" srcOrd="0" destOrd="0" parTransId="{3479C1DD-43FA-4380-A1AF-E78FA988E3AF}" sibTransId="{3B0A7986-0058-4ED7-B20E-94AB398C81F9}"/>
    <dgm:cxn modelId="{2DBFEF1B-B8BD-433A-A40D-CB820854630B}" type="presOf" srcId="{D4D111CC-09AD-432A-9793-5A5E0DAF9A6E}" destId="{7B15F5B4-A6EB-4C21-8A5E-0D43506C4DF2}" srcOrd="0" destOrd="0" presId="urn:microsoft.com/office/officeart/2008/layout/LinedList"/>
    <dgm:cxn modelId="{CE41FF1B-973F-4AE2-9B55-4F2A4848CCD9}" type="presOf" srcId="{BA90CC3A-E476-4110-8810-0678ECE3056E}" destId="{FDF006D5-0A58-4318-9859-29B78C20473B}" srcOrd="0" destOrd="0" presId="urn:microsoft.com/office/officeart/2008/layout/LinedList"/>
    <dgm:cxn modelId="{A93C111D-0E35-43D7-9BFF-BBF655E232F4}" srcId="{BA90CC3A-E476-4110-8810-0678ECE3056E}" destId="{BD29CCB5-D004-4C94-AE3F-5CEBDC038E2C}" srcOrd="4" destOrd="0" parTransId="{8D4A3DF4-5A58-47FE-B7BA-0C95541683E9}" sibTransId="{819C6042-ACBC-4B40-8C67-F5B2A4C36956}"/>
    <dgm:cxn modelId="{EBE9D920-657D-4A87-AFE1-6FD43814BF44}" type="presOf" srcId="{7B7705D8-5FE1-4C65-B9BE-BE6DC1291C40}" destId="{09A62818-E79A-47D8-BE66-7DF042364742}" srcOrd="0" destOrd="0" presId="urn:microsoft.com/office/officeart/2008/layout/LinedList"/>
    <dgm:cxn modelId="{F7DDF220-4D54-4871-804E-59991510DEF0}" srcId="{BA90CC3A-E476-4110-8810-0678ECE3056E}" destId="{5D8C5DD1-4545-46E4-A624-14153F3C8195}" srcOrd="3" destOrd="0" parTransId="{DF068431-04E7-4155-8032-26AAEDACA2AB}" sibTransId="{3BC70C4A-ABA2-4253-A4D7-28468F8A8C0B}"/>
    <dgm:cxn modelId="{1EC99E29-B061-4110-A701-60349629B63D}" srcId="{BA90CC3A-E476-4110-8810-0678ECE3056E}" destId="{39934A75-B58A-4EC2-A4A4-76D8C5A96EA7}" srcOrd="0" destOrd="0" parTransId="{3E97F371-3B35-45AF-ABDC-71AA83C930D2}" sibTransId="{682517F1-A0FC-438A-A5B9-20AF7E6F6654}"/>
    <dgm:cxn modelId="{6F422D31-4B0C-4E58-9E9F-993A8A60D0D4}" type="presOf" srcId="{BD29CCB5-D004-4C94-AE3F-5CEBDC038E2C}" destId="{48B720B3-C0FC-41FD-83F2-D7F079E3209A}" srcOrd="0" destOrd="0" presId="urn:microsoft.com/office/officeart/2008/layout/LinedList"/>
    <dgm:cxn modelId="{252F5934-F84A-4989-AC03-F4EC4774738A}" srcId="{5D8C5DD1-4545-46E4-A624-14153F3C8195}" destId="{E794CF4B-926F-4CB8-94FF-2D956CF5FC0B}" srcOrd="0" destOrd="0" parTransId="{7987FB91-3621-4265-BD92-C33FFBCD95AA}" sibTransId="{DDE42B6D-67C4-4717-90D4-8C2CB264F5F1}"/>
    <dgm:cxn modelId="{02041F3C-63EF-4716-8060-78B287146521}" type="presOf" srcId="{DF1A385B-24B3-41FE-B73F-87131D385D53}" destId="{DF08A29A-0046-4359-A1C5-AA1A558F8538}" srcOrd="0" destOrd="0" presId="urn:microsoft.com/office/officeart/2008/layout/LinedList"/>
    <dgm:cxn modelId="{57B2AD3C-77C8-4608-ABA4-96986DA9A2CE}" type="presOf" srcId="{E794CF4B-926F-4CB8-94FF-2D956CF5FC0B}" destId="{CA64F7DA-0633-419A-BFC4-43DCEB05CFDF}" srcOrd="0" destOrd="0" presId="urn:microsoft.com/office/officeart/2008/layout/LinedList"/>
    <dgm:cxn modelId="{183AA74A-5315-4399-A778-55ACD6B7A867}" type="presOf" srcId="{5D8C5DD1-4545-46E4-A624-14153F3C8195}" destId="{8D8AD456-3093-4EF5-A53B-04854C514CAA}" srcOrd="0" destOrd="0" presId="urn:microsoft.com/office/officeart/2008/layout/LinedList"/>
    <dgm:cxn modelId="{67F5E182-6D06-4AD9-B31E-A0DA89A094BE}" type="presOf" srcId="{DB6E2E06-D82B-41E5-A7A8-7D4717A01B58}" destId="{3626107B-6DDA-4428-A279-E38972165F74}" srcOrd="0" destOrd="0" presId="urn:microsoft.com/office/officeart/2008/layout/LinedList"/>
    <dgm:cxn modelId="{6907FC89-1BEE-4AC8-B537-22C5D10A0DB9}" srcId="{BA90CC3A-E476-4110-8810-0678ECE3056E}" destId="{D4D111CC-09AD-432A-9793-5A5E0DAF9A6E}" srcOrd="2" destOrd="0" parTransId="{3A6BEF04-E408-41D9-B2F3-6F2ACBA4317E}" sibTransId="{090FFA94-F154-4C82-928A-742AF181E812}"/>
    <dgm:cxn modelId="{07D82F94-CD80-4A4C-BC94-AC7DE472B612}" srcId="{BA90CC3A-E476-4110-8810-0678ECE3056E}" destId="{9A321992-4042-4F48-A06F-AB939D1AA3A7}" srcOrd="5" destOrd="0" parTransId="{0A1287AB-2DCF-4AD3-8D92-3890A2778F0B}" sibTransId="{8196921B-64B0-45E0-ABFC-DF5E8C52B530}"/>
    <dgm:cxn modelId="{D59F069F-DF1A-4848-A0C5-626DEE4EE61C}" srcId="{39934A75-B58A-4EC2-A4A4-76D8C5A96EA7}" destId="{DF1A385B-24B3-41FE-B73F-87131D385D53}" srcOrd="0" destOrd="0" parTransId="{0FAE3116-526B-42A4-A5B2-BE9357ACF868}" sibTransId="{CBDEDA0F-4A7C-45C9-8027-9F0AD71FDCB9}"/>
    <dgm:cxn modelId="{1AEB33AA-1487-4ECD-8670-1B598433F77A}" srcId="{3A318854-5D4C-4619-B2AB-EA707DF9095C}" destId="{DB6E2E06-D82B-41E5-A7A8-7D4717A01B58}" srcOrd="0" destOrd="0" parTransId="{D325E5CC-182B-44F0-B5FB-D03968CC6F2D}" sibTransId="{ADE0C7EA-C2D1-478F-8493-5D96CFA84CA9}"/>
    <dgm:cxn modelId="{808B17C5-6B8C-4515-BC3B-3FB07D12749D}" type="presOf" srcId="{20F3F562-5384-4AB2-AE0E-C4C06B450082}" destId="{7131762D-DE98-451A-9CD6-6F62D073EDB4}" srcOrd="0" destOrd="0" presId="urn:microsoft.com/office/officeart/2008/layout/LinedList"/>
    <dgm:cxn modelId="{5ABBAED0-6B7D-403E-819C-FCDC782E9C25}" type="presOf" srcId="{9A321992-4042-4F48-A06F-AB939D1AA3A7}" destId="{FF17CA44-3C65-440D-82DD-52BEB2B9A6A5}" srcOrd="0" destOrd="0" presId="urn:microsoft.com/office/officeart/2008/layout/LinedList"/>
    <dgm:cxn modelId="{40BE13D1-A946-41CF-A6B1-05C5075A5513}" srcId="{BA90CC3A-E476-4110-8810-0678ECE3056E}" destId="{3A318854-5D4C-4619-B2AB-EA707DF9095C}" srcOrd="1" destOrd="0" parTransId="{1C7BAF59-85A9-42FA-8CDC-EF36947E487A}" sibTransId="{F0E7CF90-7446-4376-B19A-B0524A8FD210}"/>
    <dgm:cxn modelId="{AE7D04EE-7F7D-4A0C-83A3-6FDB6BFB942A}" type="presOf" srcId="{39934A75-B58A-4EC2-A4A4-76D8C5A96EA7}" destId="{7C6902BB-8C6F-4B9E-A6D4-5842BFCAA2B5}" srcOrd="0" destOrd="0" presId="urn:microsoft.com/office/officeart/2008/layout/LinedList"/>
    <dgm:cxn modelId="{B7B49D0E-D87B-4A7D-BD50-C65537F26B4F}" type="presParOf" srcId="{5A2E7DA8-A959-405C-B6E4-2F73B114BE7F}" destId="{28481BF4-105E-4B83-8FDC-32C0EF167572}" srcOrd="0" destOrd="0" presId="urn:microsoft.com/office/officeart/2008/layout/LinedList"/>
    <dgm:cxn modelId="{E47EF9A9-4A88-44F6-9595-9F6632F0E75C}" type="presParOf" srcId="{5A2E7DA8-A959-405C-B6E4-2F73B114BE7F}" destId="{B33B2895-19FC-41C0-B344-354D8207E22F}" srcOrd="1" destOrd="0" presId="urn:microsoft.com/office/officeart/2008/layout/LinedList"/>
    <dgm:cxn modelId="{94A1959E-0424-436F-BD80-33194C7A01EF}" type="presParOf" srcId="{B33B2895-19FC-41C0-B344-354D8207E22F}" destId="{FDF006D5-0A58-4318-9859-29B78C20473B}" srcOrd="0" destOrd="0" presId="urn:microsoft.com/office/officeart/2008/layout/LinedList"/>
    <dgm:cxn modelId="{E4E5A3C2-E1EC-4DB3-9F95-F464A8426E57}" type="presParOf" srcId="{B33B2895-19FC-41C0-B344-354D8207E22F}" destId="{FFAA0588-68C7-4BFE-BE4B-D11EFB4FF355}" srcOrd="1" destOrd="0" presId="urn:microsoft.com/office/officeart/2008/layout/LinedList"/>
    <dgm:cxn modelId="{CC22386A-F425-499D-8E1F-50C57BB5D26E}" type="presParOf" srcId="{FFAA0588-68C7-4BFE-BE4B-D11EFB4FF355}" destId="{F3130C0C-5BC4-4968-A39A-4FD778268EE1}" srcOrd="0" destOrd="0" presId="urn:microsoft.com/office/officeart/2008/layout/LinedList"/>
    <dgm:cxn modelId="{4BC475A7-8F89-4E17-B141-39C8569911F4}" type="presParOf" srcId="{FFAA0588-68C7-4BFE-BE4B-D11EFB4FF355}" destId="{32AE0C17-D133-467A-92F8-14064BFEC4A1}" srcOrd="1" destOrd="0" presId="urn:microsoft.com/office/officeart/2008/layout/LinedList"/>
    <dgm:cxn modelId="{2516415A-3DC0-4944-9388-3BCA1DCDE4C4}" type="presParOf" srcId="{32AE0C17-D133-467A-92F8-14064BFEC4A1}" destId="{AA5C8069-C522-48AE-93AF-552C2450347A}" srcOrd="0" destOrd="0" presId="urn:microsoft.com/office/officeart/2008/layout/LinedList"/>
    <dgm:cxn modelId="{476B9E3A-3777-4004-AADB-98F3EA89DE9B}" type="presParOf" srcId="{32AE0C17-D133-467A-92F8-14064BFEC4A1}" destId="{7C6902BB-8C6F-4B9E-A6D4-5842BFCAA2B5}" srcOrd="1" destOrd="0" presId="urn:microsoft.com/office/officeart/2008/layout/LinedList"/>
    <dgm:cxn modelId="{6415DFA6-3D40-47BF-9155-8353B5B274F9}" type="presParOf" srcId="{32AE0C17-D133-467A-92F8-14064BFEC4A1}" destId="{025442A0-2F6A-4C4E-B9E1-50121FAC4741}" srcOrd="2" destOrd="0" presId="urn:microsoft.com/office/officeart/2008/layout/LinedList"/>
    <dgm:cxn modelId="{F81A3147-83BB-4A65-A56A-314913A56E82}" type="presParOf" srcId="{025442A0-2F6A-4C4E-B9E1-50121FAC4741}" destId="{B1E41048-C559-4D9E-9533-847467CFB0C5}" srcOrd="0" destOrd="0" presId="urn:microsoft.com/office/officeart/2008/layout/LinedList"/>
    <dgm:cxn modelId="{DF2F26E3-0434-4A4E-B517-CB37A8FF6AB1}" type="presParOf" srcId="{B1E41048-C559-4D9E-9533-847467CFB0C5}" destId="{68D09E86-D310-404D-B3A4-700410F8F91E}" srcOrd="0" destOrd="0" presId="urn:microsoft.com/office/officeart/2008/layout/LinedList"/>
    <dgm:cxn modelId="{85AC5AC5-2C2B-410E-AA61-AB64D4BF62D2}" type="presParOf" srcId="{B1E41048-C559-4D9E-9533-847467CFB0C5}" destId="{DF08A29A-0046-4359-A1C5-AA1A558F8538}" srcOrd="1" destOrd="0" presId="urn:microsoft.com/office/officeart/2008/layout/LinedList"/>
    <dgm:cxn modelId="{5757780B-7334-430C-8A1D-C84885C12DE7}" type="presParOf" srcId="{B1E41048-C559-4D9E-9533-847467CFB0C5}" destId="{3DD6C666-6894-43C6-9EC7-6B3BF1A55242}" srcOrd="2" destOrd="0" presId="urn:microsoft.com/office/officeart/2008/layout/LinedList"/>
    <dgm:cxn modelId="{1BC54671-1D90-4D6B-9921-69562935C9D1}" type="presParOf" srcId="{FFAA0588-68C7-4BFE-BE4B-D11EFB4FF355}" destId="{7761C87D-FC97-4FBD-A90D-0DEFD46A8B9B}" srcOrd="2" destOrd="0" presId="urn:microsoft.com/office/officeart/2008/layout/LinedList"/>
    <dgm:cxn modelId="{CAD63248-A8AD-4EE3-B81D-F2E54EFE325C}" type="presParOf" srcId="{FFAA0588-68C7-4BFE-BE4B-D11EFB4FF355}" destId="{91E05347-BA6B-4066-8B60-160A5E7E6ADB}" srcOrd="3" destOrd="0" presId="urn:microsoft.com/office/officeart/2008/layout/LinedList"/>
    <dgm:cxn modelId="{CBE7DB3B-E385-4AC3-A892-6564E21D3728}" type="presParOf" srcId="{FFAA0588-68C7-4BFE-BE4B-D11EFB4FF355}" destId="{AB459284-FBDB-4B02-8045-0FEB85044728}" srcOrd="4" destOrd="0" presId="urn:microsoft.com/office/officeart/2008/layout/LinedList"/>
    <dgm:cxn modelId="{4D47D1CB-3F36-43FA-AC88-EF6A1AC55FCA}" type="presParOf" srcId="{AB459284-FBDB-4B02-8045-0FEB85044728}" destId="{B74148D8-2A6A-4FD1-B8D1-1115F8C1038A}" srcOrd="0" destOrd="0" presId="urn:microsoft.com/office/officeart/2008/layout/LinedList"/>
    <dgm:cxn modelId="{8613FA47-4776-444A-BEFF-277BB83F16F1}" type="presParOf" srcId="{AB459284-FBDB-4B02-8045-0FEB85044728}" destId="{FA6BFCF2-173F-47EE-9B93-2F2D42C9B1F8}" srcOrd="1" destOrd="0" presId="urn:microsoft.com/office/officeart/2008/layout/LinedList"/>
    <dgm:cxn modelId="{C73A4D16-D1CB-47A8-BD6B-6183E21294E6}" type="presParOf" srcId="{AB459284-FBDB-4B02-8045-0FEB85044728}" destId="{E916EAEB-4F0B-4586-A6E4-084F5575B301}" srcOrd="2" destOrd="0" presId="urn:microsoft.com/office/officeart/2008/layout/LinedList"/>
    <dgm:cxn modelId="{562CB08D-193C-48D3-B176-5B7064C88E26}" type="presParOf" srcId="{E916EAEB-4F0B-4586-A6E4-084F5575B301}" destId="{F65125FF-D91D-408F-BE68-73EC84EB3D27}" srcOrd="0" destOrd="0" presId="urn:microsoft.com/office/officeart/2008/layout/LinedList"/>
    <dgm:cxn modelId="{5E8E467D-36F8-4EF3-BB28-28892D376594}" type="presParOf" srcId="{F65125FF-D91D-408F-BE68-73EC84EB3D27}" destId="{4377C535-7FD7-4081-B373-70A6182D653C}" srcOrd="0" destOrd="0" presId="urn:microsoft.com/office/officeart/2008/layout/LinedList"/>
    <dgm:cxn modelId="{22374578-92D3-4EF3-BB7A-9420CCA6A6FE}" type="presParOf" srcId="{F65125FF-D91D-408F-BE68-73EC84EB3D27}" destId="{3626107B-6DDA-4428-A279-E38972165F74}" srcOrd="1" destOrd="0" presId="urn:microsoft.com/office/officeart/2008/layout/LinedList"/>
    <dgm:cxn modelId="{5B7C1032-78F4-43AA-9ED3-F011E5C5E61E}" type="presParOf" srcId="{F65125FF-D91D-408F-BE68-73EC84EB3D27}" destId="{BE561EE1-CA87-493B-8EEC-DAAB2863BD64}" srcOrd="2" destOrd="0" presId="urn:microsoft.com/office/officeart/2008/layout/LinedList"/>
    <dgm:cxn modelId="{1AA53215-F2BB-4E3B-920E-75726613926E}" type="presParOf" srcId="{FFAA0588-68C7-4BFE-BE4B-D11EFB4FF355}" destId="{53BA864F-17BA-4A24-BD78-D3B32FEA020D}" srcOrd="5" destOrd="0" presId="urn:microsoft.com/office/officeart/2008/layout/LinedList"/>
    <dgm:cxn modelId="{7F5DDC83-5F61-45C0-A1AD-F70FDE447F6B}" type="presParOf" srcId="{FFAA0588-68C7-4BFE-BE4B-D11EFB4FF355}" destId="{50DE5715-D51F-456F-8788-E6D3AE3FB5C7}" srcOrd="6" destOrd="0" presId="urn:microsoft.com/office/officeart/2008/layout/LinedList"/>
    <dgm:cxn modelId="{223ED690-43F6-438D-9FB6-34959CEE2EFD}" type="presParOf" srcId="{FFAA0588-68C7-4BFE-BE4B-D11EFB4FF355}" destId="{1B3A8C85-B352-412B-9409-5A87B9FFA820}" srcOrd="7" destOrd="0" presId="urn:microsoft.com/office/officeart/2008/layout/LinedList"/>
    <dgm:cxn modelId="{FBFEB045-AA5C-4734-80F4-11955638F57B}" type="presParOf" srcId="{1B3A8C85-B352-412B-9409-5A87B9FFA820}" destId="{4B243691-E20A-4A3B-BB15-3FE4D48C7D4F}" srcOrd="0" destOrd="0" presId="urn:microsoft.com/office/officeart/2008/layout/LinedList"/>
    <dgm:cxn modelId="{FB704529-2D05-4906-83EF-A5194AFA2008}" type="presParOf" srcId="{1B3A8C85-B352-412B-9409-5A87B9FFA820}" destId="{7B15F5B4-A6EB-4C21-8A5E-0D43506C4DF2}" srcOrd="1" destOrd="0" presId="urn:microsoft.com/office/officeart/2008/layout/LinedList"/>
    <dgm:cxn modelId="{51EE65B8-6767-4A25-A3AA-63F53CDF4952}" type="presParOf" srcId="{1B3A8C85-B352-412B-9409-5A87B9FFA820}" destId="{64A0C440-D510-4516-9995-930A7750ABB3}" srcOrd="2" destOrd="0" presId="urn:microsoft.com/office/officeart/2008/layout/LinedList"/>
    <dgm:cxn modelId="{5E41364D-4FF3-46B7-BB64-617FCE355B10}" type="presParOf" srcId="{64A0C440-D510-4516-9995-930A7750ABB3}" destId="{C9AA05C3-11D2-4A6B-B408-B7EC511B0AAD}" srcOrd="0" destOrd="0" presId="urn:microsoft.com/office/officeart/2008/layout/LinedList"/>
    <dgm:cxn modelId="{852B3AC4-4417-4D94-8791-B67A69876B6F}" type="presParOf" srcId="{C9AA05C3-11D2-4A6B-B408-B7EC511B0AAD}" destId="{C20823E1-31D1-430F-8C5A-C851E04B6CB7}" srcOrd="0" destOrd="0" presId="urn:microsoft.com/office/officeart/2008/layout/LinedList"/>
    <dgm:cxn modelId="{1D3BF90D-6C73-41EC-9A4D-847E19FE89AA}" type="presParOf" srcId="{C9AA05C3-11D2-4A6B-B408-B7EC511B0AAD}" destId="{09A62818-E79A-47D8-BE66-7DF042364742}" srcOrd="1" destOrd="0" presId="urn:microsoft.com/office/officeart/2008/layout/LinedList"/>
    <dgm:cxn modelId="{803F2235-8DE9-4978-B746-5771AB507149}" type="presParOf" srcId="{C9AA05C3-11D2-4A6B-B408-B7EC511B0AAD}" destId="{AB5A504A-35BF-4209-B051-4CD2247CD861}" srcOrd="2" destOrd="0" presId="urn:microsoft.com/office/officeart/2008/layout/LinedList"/>
    <dgm:cxn modelId="{EBF04979-B074-40BB-B1B2-DCB2096D8BB3}" type="presParOf" srcId="{FFAA0588-68C7-4BFE-BE4B-D11EFB4FF355}" destId="{4E5DA749-8C6B-423F-AB98-204F9E684C8F}" srcOrd="8" destOrd="0" presId="urn:microsoft.com/office/officeart/2008/layout/LinedList"/>
    <dgm:cxn modelId="{9671229C-CDEA-416F-8881-6B255198F334}" type="presParOf" srcId="{FFAA0588-68C7-4BFE-BE4B-D11EFB4FF355}" destId="{7217D983-3FAE-4EA4-9495-8FB9ECF55BAF}" srcOrd="9" destOrd="0" presId="urn:microsoft.com/office/officeart/2008/layout/LinedList"/>
    <dgm:cxn modelId="{227862CC-0A92-4115-95F7-1A6D700AA317}" type="presParOf" srcId="{FFAA0588-68C7-4BFE-BE4B-D11EFB4FF355}" destId="{BCAABBDF-ADEB-475E-AF63-EBF85B8697DD}" srcOrd="10" destOrd="0" presId="urn:microsoft.com/office/officeart/2008/layout/LinedList"/>
    <dgm:cxn modelId="{5B6C118A-B2C5-42CD-898C-25FD8E4112D3}" type="presParOf" srcId="{BCAABBDF-ADEB-475E-AF63-EBF85B8697DD}" destId="{85F3433E-1933-4B9F-BAA9-4174186160D1}" srcOrd="0" destOrd="0" presId="urn:microsoft.com/office/officeart/2008/layout/LinedList"/>
    <dgm:cxn modelId="{26AB26D6-417F-4D45-BD49-5128497DD9BA}" type="presParOf" srcId="{BCAABBDF-ADEB-475E-AF63-EBF85B8697DD}" destId="{8D8AD456-3093-4EF5-A53B-04854C514CAA}" srcOrd="1" destOrd="0" presId="urn:microsoft.com/office/officeart/2008/layout/LinedList"/>
    <dgm:cxn modelId="{5C053D50-11D2-4501-A2C2-B03DCAD34A20}" type="presParOf" srcId="{BCAABBDF-ADEB-475E-AF63-EBF85B8697DD}" destId="{487F9D78-36B2-442C-8E94-58A7D7025995}" srcOrd="2" destOrd="0" presId="urn:microsoft.com/office/officeart/2008/layout/LinedList"/>
    <dgm:cxn modelId="{1844C5D7-D395-4352-A779-3B2ACA298D14}" type="presParOf" srcId="{487F9D78-36B2-442C-8E94-58A7D7025995}" destId="{64B67901-1EB1-42AA-8B59-A988BD69BB21}" srcOrd="0" destOrd="0" presId="urn:microsoft.com/office/officeart/2008/layout/LinedList"/>
    <dgm:cxn modelId="{EF908961-FC43-4EA6-A4D5-1068EE1F90EC}" type="presParOf" srcId="{64B67901-1EB1-42AA-8B59-A988BD69BB21}" destId="{47F267D5-164F-42C7-87F5-91130379A1C6}" srcOrd="0" destOrd="0" presId="urn:microsoft.com/office/officeart/2008/layout/LinedList"/>
    <dgm:cxn modelId="{9CBE93BD-5531-467D-9711-F54ECD309348}" type="presParOf" srcId="{64B67901-1EB1-42AA-8B59-A988BD69BB21}" destId="{CA64F7DA-0633-419A-BFC4-43DCEB05CFDF}" srcOrd="1" destOrd="0" presId="urn:microsoft.com/office/officeart/2008/layout/LinedList"/>
    <dgm:cxn modelId="{6E47457F-6EEE-48DB-9B4E-0C462091DEA5}" type="presParOf" srcId="{64B67901-1EB1-42AA-8B59-A988BD69BB21}" destId="{CDDB939C-D5D2-40C5-899C-7AB819C3E05A}" srcOrd="2" destOrd="0" presId="urn:microsoft.com/office/officeart/2008/layout/LinedList"/>
    <dgm:cxn modelId="{5389E86B-6EE0-4D5E-B803-7F5435E3D3C9}" type="presParOf" srcId="{FFAA0588-68C7-4BFE-BE4B-D11EFB4FF355}" destId="{22530891-A484-4B4C-B9C7-BF4DAC8D98B6}" srcOrd="11" destOrd="0" presId="urn:microsoft.com/office/officeart/2008/layout/LinedList"/>
    <dgm:cxn modelId="{158464FB-DFE5-4D8D-94DD-9A5565074F94}" type="presParOf" srcId="{FFAA0588-68C7-4BFE-BE4B-D11EFB4FF355}" destId="{333C75C9-853F-4AEC-BDDB-5611B80C1BF8}" srcOrd="12" destOrd="0" presId="urn:microsoft.com/office/officeart/2008/layout/LinedList"/>
    <dgm:cxn modelId="{5ECECB1A-5CDD-47BF-9DD7-091392ECC4CD}" type="presParOf" srcId="{FFAA0588-68C7-4BFE-BE4B-D11EFB4FF355}" destId="{AB60A423-16EC-471C-8EDD-8BC32F6DB707}" srcOrd="13" destOrd="0" presId="urn:microsoft.com/office/officeart/2008/layout/LinedList"/>
    <dgm:cxn modelId="{AA9E6510-D6E3-45E4-AD42-8FF8402D589B}" type="presParOf" srcId="{AB60A423-16EC-471C-8EDD-8BC32F6DB707}" destId="{5CB53789-1AF8-4328-8F29-8F2EAF9F37B5}" srcOrd="0" destOrd="0" presId="urn:microsoft.com/office/officeart/2008/layout/LinedList"/>
    <dgm:cxn modelId="{AA105D7E-9886-43B9-A5BC-9F47EFE23DB6}" type="presParOf" srcId="{AB60A423-16EC-471C-8EDD-8BC32F6DB707}" destId="{48B720B3-C0FC-41FD-83F2-D7F079E3209A}" srcOrd="1" destOrd="0" presId="urn:microsoft.com/office/officeart/2008/layout/LinedList"/>
    <dgm:cxn modelId="{9F5FF1B2-EE89-45E3-9C2E-EE325FA6EA85}" type="presParOf" srcId="{AB60A423-16EC-471C-8EDD-8BC32F6DB707}" destId="{2137DC37-8377-4009-81D9-66432DE956BB}" srcOrd="2" destOrd="0" presId="urn:microsoft.com/office/officeart/2008/layout/LinedList"/>
    <dgm:cxn modelId="{FF83DC11-91BD-4CED-B04E-809F574309BD}" type="presParOf" srcId="{2137DC37-8377-4009-81D9-66432DE956BB}" destId="{78D0B5F7-48E0-4FB5-A67E-8842D5B5A705}" srcOrd="0" destOrd="0" presId="urn:microsoft.com/office/officeart/2008/layout/LinedList"/>
    <dgm:cxn modelId="{D37E078B-6B54-4CCE-8EB5-BD0F34273756}" type="presParOf" srcId="{78D0B5F7-48E0-4FB5-A67E-8842D5B5A705}" destId="{3AE31144-75E0-404E-AA7D-AA46AACD1DF8}" srcOrd="0" destOrd="0" presId="urn:microsoft.com/office/officeart/2008/layout/LinedList"/>
    <dgm:cxn modelId="{5449AAC4-927C-429D-B4A3-788B628434F9}" type="presParOf" srcId="{78D0B5F7-48E0-4FB5-A67E-8842D5B5A705}" destId="{7131762D-DE98-451A-9CD6-6F62D073EDB4}" srcOrd="1" destOrd="0" presId="urn:microsoft.com/office/officeart/2008/layout/LinedList"/>
    <dgm:cxn modelId="{30C31D2D-3828-4464-AD25-7E4909145217}" type="presParOf" srcId="{78D0B5F7-48E0-4FB5-A67E-8842D5B5A705}" destId="{10740418-5242-44D0-8E01-98B8BFFF3C75}" srcOrd="2" destOrd="0" presId="urn:microsoft.com/office/officeart/2008/layout/LinedList"/>
    <dgm:cxn modelId="{636F98F7-4928-4CB0-A85A-F687503F32B7}" type="presParOf" srcId="{FFAA0588-68C7-4BFE-BE4B-D11EFB4FF355}" destId="{0EB86A9E-7502-4620-BF28-99F6D0579CC1}" srcOrd="14" destOrd="0" presId="urn:microsoft.com/office/officeart/2008/layout/LinedList"/>
    <dgm:cxn modelId="{C1DE1240-B6A0-4912-97B0-758A2013740A}" type="presParOf" srcId="{FFAA0588-68C7-4BFE-BE4B-D11EFB4FF355}" destId="{A4D96BC5-CA7C-4C63-AFC0-812F3FB9F27D}" srcOrd="15" destOrd="0" presId="urn:microsoft.com/office/officeart/2008/layout/LinedList"/>
    <dgm:cxn modelId="{BCE47E10-3643-49A0-8CE3-40EB6F1F298B}" type="presParOf" srcId="{FFAA0588-68C7-4BFE-BE4B-D11EFB4FF355}" destId="{8422F86F-A8BC-4D4A-9360-79B6BF8DA8A4}" srcOrd="16" destOrd="0" presId="urn:microsoft.com/office/officeart/2008/layout/LinedList"/>
    <dgm:cxn modelId="{808B5F9C-6B2E-4450-98A7-0C1CA92934FF}" type="presParOf" srcId="{8422F86F-A8BC-4D4A-9360-79B6BF8DA8A4}" destId="{A76C58CD-AB96-430C-B6D9-57DD50FD8380}" srcOrd="0" destOrd="0" presId="urn:microsoft.com/office/officeart/2008/layout/LinedList"/>
    <dgm:cxn modelId="{745A7F8C-E23D-4B42-BD8B-DDF046201666}" type="presParOf" srcId="{8422F86F-A8BC-4D4A-9360-79B6BF8DA8A4}" destId="{FF17CA44-3C65-440D-82DD-52BEB2B9A6A5}" srcOrd="1" destOrd="0" presId="urn:microsoft.com/office/officeart/2008/layout/LinedList"/>
    <dgm:cxn modelId="{A1D3B545-B81F-4354-81BC-F627A783E09E}" type="presParOf" srcId="{8422F86F-A8BC-4D4A-9360-79B6BF8DA8A4}" destId="{5665E144-B9DC-4219-A9C7-7D97D9D49095}" srcOrd="2" destOrd="0" presId="urn:microsoft.com/office/officeart/2008/layout/LinedList"/>
    <dgm:cxn modelId="{D82E54D1-57AE-4EB6-91D2-A92471E0BD5A}" type="presParOf" srcId="{FFAA0588-68C7-4BFE-BE4B-D11EFB4FF355}" destId="{3F2097DF-D31F-41B5-AB66-97D8C69EBB91}" srcOrd="17" destOrd="0" presId="urn:microsoft.com/office/officeart/2008/layout/LinedList"/>
    <dgm:cxn modelId="{4367F0C1-7CD4-4FCB-8D2E-5A1D3D7E7F43}" type="presParOf" srcId="{FFAA0588-68C7-4BFE-BE4B-D11EFB4FF355}" destId="{D2B777CB-08F3-4517-9ABE-E329EA93573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37DF9-6E3D-45EE-B0C8-773C706D726D}">
      <dsp:nvSpPr>
        <dsp:cNvPr id="0" name=""/>
        <dsp:cNvSpPr/>
      </dsp:nvSpPr>
      <dsp:spPr>
        <a:xfrm>
          <a:off x="1860757" y="2204132"/>
          <a:ext cx="483448" cy="1833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724" y="0"/>
              </a:lnTo>
              <a:lnTo>
                <a:pt x="241724" y="1833926"/>
              </a:lnTo>
              <a:lnTo>
                <a:pt x="483448" y="183392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2055067" y="3073680"/>
        <a:ext cx="94828" cy="94828"/>
      </dsp:txXfrm>
    </dsp:sp>
    <dsp:sp modelId="{A5751DBD-86C3-44F2-A60E-A61E388E1E5D}">
      <dsp:nvSpPr>
        <dsp:cNvPr id="0" name=""/>
        <dsp:cNvSpPr/>
      </dsp:nvSpPr>
      <dsp:spPr>
        <a:xfrm>
          <a:off x="1860757" y="2204132"/>
          <a:ext cx="483448" cy="921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724" y="0"/>
              </a:lnTo>
              <a:lnTo>
                <a:pt x="241724" y="921204"/>
              </a:lnTo>
              <a:lnTo>
                <a:pt x="483448" y="92120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076473" y="2638725"/>
        <a:ext cx="52017" cy="52017"/>
      </dsp:txXfrm>
    </dsp:sp>
    <dsp:sp modelId="{DD80D465-1299-4507-94F4-0DAC5719CEFD}">
      <dsp:nvSpPr>
        <dsp:cNvPr id="0" name=""/>
        <dsp:cNvSpPr/>
      </dsp:nvSpPr>
      <dsp:spPr>
        <a:xfrm>
          <a:off x="1860757" y="2158412"/>
          <a:ext cx="483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724" y="45720"/>
              </a:lnTo>
              <a:lnTo>
                <a:pt x="241724" y="54202"/>
              </a:lnTo>
              <a:lnTo>
                <a:pt x="483448" y="5420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090393" y="2192043"/>
        <a:ext cx="24176" cy="24176"/>
      </dsp:txXfrm>
    </dsp:sp>
    <dsp:sp modelId="{A378FFAF-A005-4995-AFCF-BD1AA4C764E2}">
      <dsp:nvSpPr>
        <dsp:cNvPr id="0" name=""/>
        <dsp:cNvSpPr/>
      </dsp:nvSpPr>
      <dsp:spPr>
        <a:xfrm>
          <a:off x="1860757" y="1291409"/>
          <a:ext cx="483448" cy="912722"/>
        </a:xfrm>
        <a:custGeom>
          <a:avLst/>
          <a:gdLst/>
          <a:ahLst/>
          <a:cxnLst/>
          <a:rect l="0" t="0" r="0" b="0"/>
          <a:pathLst>
            <a:path>
              <a:moveTo>
                <a:pt x="0" y="912722"/>
              </a:moveTo>
              <a:lnTo>
                <a:pt x="241724" y="912722"/>
              </a:lnTo>
              <a:lnTo>
                <a:pt x="241724" y="0"/>
              </a:lnTo>
              <a:lnTo>
                <a:pt x="483448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076660" y="1721949"/>
        <a:ext cx="51642" cy="51642"/>
      </dsp:txXfrm>
    </dsp:sp>
    <dsp:sp modelId="{8774B66A-1991-4B6E-A02E-6F73362FDC37}">
      <dsp:nvSpPr>
        <dsp:cNvPr id="0" name=""/>
        <dsp:cNvSpPr/>
      </dsp:nvSpPr>
      <dsp:spPr>
        <a:xfrm>
          <a:off x="1860757" y="370205"/>
          <a:ext cx="483448" cy="1833926"/>
        </a:xfrm>
        <a:custGeom>
          <a:avLst/>
          <a:gdLst/>
          <a:ahLst/>
          <a:cxnLst/>
          <a:rect l="0" t="0" r="0" b="0"/>
          <a:pathLst>
            <a:path>
              <a:moveTo>
                <a:pt x="0" y="1833926"/>
              </a:moveTo>
              <a:lnTo>
                <a:pt x="241724" y="1833926"/>
              </a:lnTo>
              <a:lnTo>
                <a:pt x="241724" y="0"/>
              </a:lnTo>
              <a:lnTo>
                <a:pt x="483448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055067" y="1239754"/>
        <a:ext cx="94828" cy="94828"/>
      </dsp:txXfrm>
    </dsp:sp>
    <dsp:sp modelId="{7A819404-041F-4260-B0AB-7DA52A7AA15B}">
      <dsp:nvSpPr>
        <dsp:cNvPr id="0" name=""/>
        <dsp:cNvSpPr/>
      </dsp:nvSpPr>
      <dsp:spPr>
        <a:xfrm rot="16200000">
          <a:off x="-447101" y="1835650"/>
          <a:ext cx="3878755" cy="7369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>
              <a:solidFill>
                <a:schemeClr val="tx2"/>
              </a:solidFill>
              <a:latin typeface="Trebuchet MS" panose="020B0603020202020204" pitchFamily="34" charset="0"/>
            </a:rPr>
            <a:t>FONDO</a:t>
          </a:r>
        </a:p>
      </dsp:txBody>
      <dsp:txXfrm>
        <a:off x="-447101" y="1835650"/>
        <a:ext cx="3878755" cy="736963"/>
      </dsp:txXfrm>
    </dsp:sp>
    <dsp:sp modelId="{68D49A71-D70D-4079-A675-AB99AA7B7D17}">
      <dsp:nvSpPr>
        <dsp:cNvPr id="0" name=""/>
        <dsp:cNvSpPr/>
      </dsp:nvSpPr>
      <dsp:spPr>
        <a:xfrm>
          <a:off x="2344205" y="1723"/>
          <a:ext cx="2627999" cy="7369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chemeClr val="tx2"/>
              </a:solidFill>
              <a:latin typeface="Trebuchet MS" panose="020B0603020202020204" pitchFamily="34" charset="0"/>
            </a:rPr>
            <a:t>CULTURA</a:t>
          </a:r>
        </a:p>
      </dsp:txBody>
      <dsp:txXfrm>
        <a:off x="2344205" y="1723"/>
        <a:ext cx="2627999" cy="736963"/>
      </dsp:txXfrm>
    </dsp:sp>
    <dsp:sp modelId="{549B91B8-5F15-4E27-8D69-9299C2CD762A}">
      <dsp:nvSpPr>
        <dsp:cNvPr id="0" name=""/>
        <dsp:cNvSpPr/>
      </dsp:nvSpPr>
      <dsp:spPr>
        <a:xfrm>
          <a:off x="2344205" y="922928"/>
          <a:ext cx="2627999" cy="7369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chemeClr val="tx2"/>
              </a:solidFill>
              <a:latin typeface="Trebuchet MS" panose="020B0603020202020204" pitchFamily="34" charset="0"/>
            </a:rPr>
            <a:t>DEPORTE</a:t>
          </a:r>
        </a:p>
      </dsp:txBody>
      <dsp:txXfrm>
        <a:off x="2344205" y="922928"/>
        <a:ext cx="2627999" cy="736963"/>
      </dsp:txXfrm>
    </dsp:sp>
    <dsp:sp modelId="{FC8CE892-D7EC-411E-B318-3788A085FEE6}">
      <dsp:nvSpPr>
        <dsp:cNvPr id="0" name=""/>
        <dsp:cNvSpPr/>
      </dsp:nvSpPr>
      <dsp:spPr>
        <a:xfrm>
          <a:off x="2344205" y="1844132"/>
          <a:ext cx="2627999" cy="7369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chemeClr val="tx2"/>
              </a:solidFill>
              <a:latin typeface="Trebuchet MS" panose="020B0603020202020204" pitchFamily="34" charset="0"/>
            </a:rPr>
            <a:t>SEGURIDAD CIUDADANA</a:t>
          </a:r>
        </a:p>
      </dsp:txBody>
      <dsp:txXfrm>
        <a:off x="2344205" y="1844132"/>
        <a:ext cx="2627999" cy="736963"/>
      </dsp:txXfrm>
    </dsp:sp>
    <dsp:sp modelId="{CFCA91DB-EC1C-4CDD-BBEB-F5136AC52C25}">
      <dsp:nvSpPr>
        <dsp:cNvPr id="0" name=""/>
        <dsp:cNvSpPr/>
      </dsp:nvSpPr>
      <dsp:spPr>
        <a:xfrm>
          <a:off x="2344205" y="2765337"/>
          <a:ext cx="2627999" cy="7199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chemeClr val="tx2"/>
              </a:solidFill>
              <a:latin typeface="Trebuchet MS" panose="020B0603020202020204" pitchFamily="34" charset="0"/>
            </a:rPr>
            <a:t>SOCIAL Y DE PREVENCIÓN Y REHABILITACIÓN DE DROGAS</a:t>
          </a:r>
        </a:p>
      </dsp:txBody>
      <dsp:txXfrm>
        <a:off x="2344205" y="2765337"/>
        <a:ext cx="2627999" cy="719998"/>
      </dsp:txXfrm>
    </dsp:sp>
    <dsp:sp modelId="{19D635CE-CF05-464B-BB53-075D4280499B}">
      <dsp:nvSpPr>
        <dsp:cNvPr id="0" name=""/>
        <dsp:cNvSpPr/>
      </dsp:nvSpPr>
      <dsp:spPr>
        <a:xfrm>
          <a:off x="2344205" y="3669576"/>
          <a:ext cx="2627999" cy="7369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chemeClr val="tx2"/>
              </a:solidFill>
              <a:latin typeface="Trebuchet MS" panose="020B0603020202020204" pitchFamily="34" charset="0"/>
            </a:rPr>
            <a:t>MEDIO AMBIENTE</a:t>
          </a:r>
        </a:p>
      </dsp:txBody>
      <dsp:txXfrm>
        <a:off x="2344205" y="3669576"/>
        <a:ext cx="2627999" cy="736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5FF0D-A437-4DE7-B103-D0C78ED39352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140486" y="2487348"/>
        <a:ext cx="54502" cy="54502"/>
      </dsp:txXfrm>
    </dsp:sp>
    <dsp:sp modelId="{AF330310-0C01-432E-9679-F7CB15DF2CD7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155074" y="2019336"/>
        <a:ext cx="25326" cy="25326"/>
      </dsp:txXfrm>
    </dsp:sp>
    <dsp:sp modelId="{62B5B9D7-84B0-466D-885E-41CCAA698233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140486" y="1522148"/>
        <a:ext cx="54502" cy="54502"/>
      </dsp:txXfrm>
    </dsp:sp>
    <dsp:sp modelId="{8D22B64E-E871-4F21-8756-0556209E1561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rgbClr val="0070C0"/>
              </a:solidFill>
              <a:latin typeface="Trebuchet MS" panose="020B0603020202020204" pitchFamily="34" charset="0"/>
            </a:rPr>
            <a:t>LÍNEAS DE POSTULACIÓN</a:t>
          </a:r>
        </a:p>
      </dsp:txBody>
      <dsp:txXfrm>
        <a:off x="-503610" y="1645920"/>
        <a:ext cx="4064000" cy="772160"/>
      </dsp:txXfrm>
    </dsp:sp>
    <dsp:sp modelId="{D441F1BC-9662-430D-9E1A-806BD32055A8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>
              <a:solidFill>
                <a:srgbClr val="0070C0"/>
              </a:solidFill>
              <a:latin typeface="Trebuchet MS" panose="020B0603020202020204" pitchFamily="34" charset="0"/>
            </a:rPr>
            <a:t>Creación artística, cultura y patrimonio</a:t>
          </a:r>
          <a:endParaRPr lang="es-ES" sz="21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421006" y="680719"/>
        <a:ext cx="2532684" cy="772160"/>
      </dsp:txXfrm>
    </dsp:sp>
    <dsp:sp modelId="{6705427B-BC6D-453B-AA3B-72B5B1209142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>
              <a:solidFill>
                <a:srgbClr val="0070C0"/>
              </a:solidFill>
              <a:latin typeface="Trebuchet MS" panose="020B0603020202020204" pitchFamily="34" charset="0"/>
            </a:rPr>
            <a:t>Bandas y orquestas infanto-juveniles</a:t>
          </a:r>
          <a:endParaRPr lang="es-ES" sz="21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421006" y="1645920"/>
        <a:ext cx="2532684" cy="772160"/>
      </dsp:txXfrm>
    </dsp:sp>
    <dsp:sp modelId="{61EC466C-4983-4E40-B0D1-739EC788F04C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>
              <a:solidFill>
                <a:srgbClr val="0070C0"/>
              </a:solidFill>
              <a:latin typeface="Trebuchet MS" panose="020B0603020202020204" pitchFamily="34" charset="0"/>
            </a:rPr>
            <a:t>Editorial</a:t>
          </a:r>
        </a:p>
      </dsp:txBody>
      <dsp:txXfrm>
        <a:off x="2421006" y="2611119"/>
        <a:ext cx="2532684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89C24-B04D-475B-BD6B-CDEAE2915F5D}">
      <dsp:nvSpPr>
        <dsp:cNvPr id="0" name=""/>
        <dsp:cNvSpPr/>
      </dsp:nvSpPr>
      <dsp:spPr>
        <a:xfrm>
          <a:off x="4482244" y="1629415"/>
          <a:ext cx="3854497" cy="261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43"/>
              </a:lnTo>
              <a:lnTo>
                <a:pt x="3854497" y="130843"/>
              </a:lnTo>
              <a:lnTo>
                <a:pt x="3854497" y="26168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2245C-CF4F-4497-85B0-1DCFB116EBB4}">
      <dsp:nvSpPr>
        <dsp:cNvPr id="0" name=""/>
        <dsp:cNvSpPr/>
      </dsp:nvSpPr>
      <dsp:spPr>
        <a:xfrm>
          <a:off x="4482244" y="1629415"/>
          <a:ext cx="2346677" cy="261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43"/>
              </a:lnTo>
              <a:lnTo>
                <a:pt x="2346677" y="130843"/>
              </a:lnTo>
              <a:lnTo>
                <a:pt x="2346677" y="26168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B6A86-DEE1-4A3C-8DB0-F0D660A0CEF1}">
      <dsp:nvSpPr>
        <dsp:cNvPr id="0" name=""/>
        <dsp:cNvSpPr/>
      </dsp:nvSpPr>
      <dsp:spPr>
        <a:xfrm>
          <a:off x="4482244" y="1629415"/>
          <a:ext cx="838858" cy="261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43"/>
              </a:lnTo>
              <a:lnTo>
                <a:pt x="838858" y="130843"/>
              </a:lnTo>
              <a:lnTo>
                <a:pt x="838858" y="26168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CB7F9-7F86-4DBE-AD73-BB60F92D402B}">
      <dsp:nvSpPr>
        <dsp:cNvPr id="0" name=""/>
        <dsp:cNvSpPr/>
      </dsp:nvSpPr>
      <dsp:spPr>
        <a:xfrm>
          <a:off x="3813283" y="1629415"/>
          <a:ext cx="668960" cy="261687"/>
        </a:xfrm>
        <a:custGeom>
          <a:avLst/>
          <a:gdLst/>
          <a:ahLst/>
          <a:cxnLst/>
          <a:rect l="0" t="0" r="0" b="0"/>
          <a:pathLst>
            <a:path>
              <a:moveTo>
                <a:pt x="668960" y="0"/>
              </a:moveTo>
              <a:lnTo>
                <a:pt x="668960" y="130843"/>
              </a:lnTo>
              <a:lnTo>
                <a:pt x="0" y="130843"/>
              </a:lnTo>
              <a:lnTo>
                <a:pt x="0" y="26168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40CA0-B57C-4EEC-9656-014157B6CC78}">
      <dsp:nvSpPr>
        <dsp:cNvPr id="0" name=""/>
        <dsp:cNvSpPr/>
      </dsp:nvSpPr>
      <dsp:spPr>
        <a:xfrm>
          <a:off x="2220515" y="1629415"/>
          <a:ext cx="2261728" cy="261687"/>
        </a:xfrm>
        <a:custGeom>
          <a:avLst/>
          <a:gdLst/>
          <a:ahLst/>
          <a:cxnLst/>
          <a:rect l="0" t="0" r="0" b="0"/>
          <a:pathLst>
            <a:path>
              <a:moveTo>
                <a:pt x="2261728" y="0"/>
              </a:moveTo>
              <a:lnTo>
                <a:pt x="2261728" y="130843"/>
              </a:lnTo>
              <a:lnTo>
                <a:pt x="0" y="130843"/>
              </a:lnTo>
              <a:lnTo>
                <a:pt x="0" y="26168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F6C4D-37DC-47C1-A8FD-C7E8C376391B}">
      <dsp:nvSpPr>
        <dsp:cNvPr id="0" name=""/>
        <dsp:cNvSpPr/>
      </dsp:nvSpPr>
      <dsp:spPr>
        <a:xfrm>
          <a:off x="627746" y="1629415"/>
          <a:ext cx="3854497" cy="261687"/>
        </a:xfrm>
        <a:custGeom>
          <a:avLst/>
          <a:gdLst/>
          <a:ahLst/>
          <a:cxnLst/>
          <a:rect l="0" t="0" r="0" b="0"/>
          <a:pathLst>
            <a:path>
              <a:moveTo>
                <a:pt x="3854497" y="0"/>
              </a:moveTo>
              <a:lnTo>
                <a:pt x="3854497" y="130843"/>
              </a:lnTo>
              <a:lnTo>
                <a:pt x="0" y="130843"/>
              </a:lnTo>
              <a:lnTo>
                <a:pt x="0" y="26168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88AE-7403-4B78-8FAF-3038C8E43129}">
      <dsp:nvSpPr>
        <dsp:cNvPr id="0" name=""/>
        <dsp:cNvSpPr/>
      </dsp:nvSpPr>
      <dsp:spPr>
        <a:xfrm>
          <a:off x="3463587" y="1006349"/>
          <a:ext cx="2037313" cy="623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rgbClr val="0070C0"/>
              </a:solidFill>
              <a:latin typeface="Trebuchet MS" panose="020B0603020202020204" pitchFamily="34" charset="0"/>
            </a:rPr>
            <a:t>LÍNEAS DE POSTULACIÓN</a:t>
          </a:r>
        </a:p>
      </dsp:txBody>
      <dsp:txXfrm>
        <a:off x="3463587" y="1006349"/>
        <a:ext cx="2037313" cy="623065"/>
      </dsp:txXfrm>
    </dsp:sp>
    <dsp:sp modelId="{9E65869C-CAD9-4087-90E5-9F5C544F4BFB}">
      <dsp:nvSpPr>
        <dsp:cNvPr id="0" name=""/>
        <dsp:cNvSpPr/>
      </dsp:nvSpPr>
      <dsp:spPr>
        <a:xfrm>
          <a:off x="4681" y="1891103"/>
          <a:ext cx="1246131" cy="9233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rgbClr val="0070C0"/>
              </a:solidFill>
              <a:latin typeface="Trebuchet MS" panose="020B0603020202020204" pitchFamily="34" charset="0"/>
            </a:rPr>
            <a:t> </a:t>
          </a:r>
          <a:r>
            <a:rPr lang="es-ES" sz="1700" kern="1200">
              <a:solidFill>
                <a:srgbClr val="0070C0"/>
              </a:solidFill>
              <a:latin typeface="Trebuchet MS" panose="020B0603020202020204" pitchFamily="34" charset="0"/>
              <a:ea typeface="+mn-ea"/>
              <a:cs typeface="+mn-cs"/>
            </a:rPr>
            <a:t>ESCUELA</a:t>
          </a:r>
          <a:r>
            <a:rPr lang="es-ES" sz="2000" kern="1200">
              <a:solidFill>
                <a:srgbClr val="0070C0"/>
              </a:solidFill>
              <a:latin typeface="Trebuchet MS" panose="020B0603020202020204" pitchFamily="34" charset="0"/>
            </a:rPr>
            <a:t> </a:t>
          </a:r>
          <a:r>
            <a:rPr lang="es-ES" sz="1700" kern="1200">
              <a:solidFill>
                <a:srgbClr val="0070C0"/>
              </a:solidFill>
              <a:latin typeface="Trebuchet MS" panose="020B0603020202020204" pitchFamily="34" charset="0"/>
            </a:rPr>
            <a:t>FORMATIVA</a:t>
          </a:r>
        </a:p>
      </dsp:txBody>
      <dsp:txXfrm>
        <a:off x="4681" y="1891103"/>
        <a:ext cx="1246131" cy="923346"/>
      </dsp:txXfrm>
    </dsp:sp>
    <dsp:sp modelId="{9E82D5D2-5A9B-4361-9918-A49B2E075E6F}">
      <dsp:nvSpPr>
        <dsp:cNvPr id="0" name=""/>
        <dsp:cNvSpPr/>
      </dsp:nvSpPr>
      <dsp:spPr>
        <a:xfrm>
          <a:off x="1512500" y="1891103"/>
          <a:ext cx="1416029" cy="826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>
              <a:solidFill>
                <a:srgbClr val="0070C0"/>
              </a:solidFill>
              <a:latin typeface="Trebuchet MS" panose="020B0603020202020204" pitchFamily="34" charset="0"/>
            </a:rPr>
            <a:t>DEPORTE COMPETITIVO</a:t>
          </a:r>
        </a:p>
      </dsp:txBody>
      <dsp:txXfrm>
        <a:off x="1512500" y="1891103"/>
        <a:ext cx="1416029" cy="826216"/>
      </dsp:txXfrm>
    </dsp:sp>
    <dsp:sp modelId="{040C8F83-8066-47A0-83A7-3D4599ED7D00}">
      <dsp:nvSpPr>
        <dsp:cNvPr id="0" name=""/>
        <dsp:cNvSpPr/>
      </dsp:nvSpPr>
      <dsp:spPr>
        <a:xfrm>
          <a:off x="3190217" y="1891103"/>
          <a:ext cx="1246131" cy="1043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>
              <a:solidFill>
                <a:srgbClr val="0070C0"/>
              </a:solidFill>
              <a:latin typeface="Trebuchet MS" panose="020B0603020202020204" pitchFamily="34" charset="0"/>
            </a:rPr>
            <a:t>DEPORTE RECREATIVO</a:t>
          </a:r>
        </a:p>
      </dsp:txBody>
      <dsp:txXfrm>
        <a:off x="3190217" y="1891103"/>
        <a:ext cx="1246131" cy="1043049"/>
      </dsp:txXfrm>
    </dsp:sp>
    <dsp:sp modelId="{732146A3-5487-4256-AC95-2DD1EED262F3}">
      <dsp:nvSpPr>
        <dsp:cNvPr id="0" name=""/>
        <dsp:cNvSpPr/>
      </dsp:nvSpPr>
      <dsp:spPr>
        <a:xfrm>
          <a:off x="4698036" y="1891103"/>
          <a:ext cx="1246131" cy="11646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>
              <a:solidFill>
                <a:srgbClr val="0070C0"/>
              </a:solidFill>
              <a:latin typeface="Trebuchet MS" panose="020B0603020202020204" pitchFamily="34" charset="0"/>
            </a:rPr>
            <a:t>DEPORTE ADAPTADO</a:t>
          </a:r>
        </a:p>
      </dsp:txBody>
      <dsp:txXfrm>
        <a:off x="4698036" y="1891103"/>
        <a:ext cx="1246131" cy="1164653"/>
      </dsp:txXfrm>
    </dsp:sp>
    <dsp:sp modelId="{C06D65D0-83B7-4EFC-8726-85EC62FC5820}">
      <dsp:nvSpPr>
        <dsp:cNvPr id="0" name=""/>
        <dsp:cNvSpPr/>
      </dsp:nvSpPr>
      <dsp:spPr>
        <a:xfrm>
          <a:off x="6205855" y="1891103"/>
          <a:ext cx="1246131" cy="11665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>
              <a:solidFill>
                <a:srgbClr val="0070C0"/>
              </a:solidFill>
              <a:latin typeface="Trebuchet MS" panose="020B0603020202020204" pitchFamily="34" charset="0"/>
            </a:rPr>
            <a:t>D. ALTO </a:t>
          </a:r>
          <a:r>
            <a:rPr lang="es-ES" sz="1600" kern="1200">
              <a:solidFill>
                <a:srgbClr val="0070C0"/>
              </a:solidFill>
              <a:latin typeface="Trebuchet MS" panose="020B0603020202020204" pitchFamily="34" charset="0"/>
            </a:rPr>
            <a:t>RENDIMIENTO</a:t>
          </a:r>
        </a:p>
      </dsp:txBody>
      <dsp:txXfrm>
        <a:off x="6205855" y="1891103"/>
        <a:ext cx="1246131" cy="1166547"/>
      </dsp:txXfrm>
    </dsp:sp>
    <dsp:sp modelId="{08A6D1F8-7E31-4B9E-A78E-E3ECC1300246}">
      <dsp:nvSpPr>
        <dsp:cNvPr id="0" name=""/>
        <dsp:cNvSpPr/>
      </dsp:nvSpPr>
      <dsp:spPr>
        <a:xfrm>
          <a:off x="7713675" y="1891103"/>
          <a:ext cx="1246131" cy="6230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err="1">
              <a:solidFill>
                <a:srgbClr val="0070C0"/>
              </a:solidFill>
              <a:latin typeface="Trebuchet MS" panose="020B0603020202020204" pitchFamily="34" charset="0"/>
            </a:rPr>
            <a:t>IMPLEM</a:t>
          </a:r>
          <a:r>
            <a:rPr lang="es-ES" sz="1700" kern="1200">
              <a:solidFill>
                <a:srgbClr val="0070C0"/>
              </a:solidFill>
              <a:latin typeface="Trebuchet MS" panose="020B0603020202020204" pitchFamily="34" charset="0"/>
            </a:rPr>
            <a:t>. DEPORTIVA</a:t>
          </a:r>
        </a:p>
      </dsp:txBody>
      <dsp:txXfrm>
        <a:off x="7713675" y="1891103"/>
        <a:ext cx="1246131" cy="623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E88F-FFF9-4F86-B4D5-C9D7BD324C2B}">
      <dsp:nvSpPr>
        <dsp:cNvPr id="0" name=""/>
        <dsp:cNvSpPr/>
      </dsp:nvSpPr>
      <dsp:spPr>
        <a:xfrm>
          <a:off x="1914469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150246" y="2255809"/>
        <a:ext cx="34981" cy="34981"/>
      </dsp:txXfrm>
    </dsp:sp>
    <dsp:sp modelId="{06541DB7-3970-471F-8861-D0FEE306EE94}">
      <dsp:nvSpPr>
        <dsp:cNvPr id="0" name=""/>
        <dsp:cNvSpPr/>
      </dsp:nvSpPr>
      <dsp:spPr>
        <a:xfrm>
          <a:off x="1914469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150246" y="1773209"/>
        <a:ext cx="34981" cy="34981"/>
      </dsp:txXfrm>
    </dsp:sp>
    <dsp:sp modelId="{B3EA4FC2-AFEC-4064-9DE5-03B54540D80C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rgbClr val="0070C0"/>
              </a:solidFill>
              <a:latin typeface="Trebuchet MS" panose="020B0603020202020204" pitchFamily="34" charset="0"/>
            </a:rPr>
            <a:t>LÍNEAS DE POSTULACIÓN</a:t>
          </a:r>
        </a:p>
      </dsp:txBody>
      <dsp:txXfrm>
        <a:off x="-503610" y="1645920"/>
        <a:ext cx="4064000" cy="772160"/>
      </dsp:txXfrm>
    </dsp:sp>
    <dsp:sp modelId="{FD047581-8D49-41E7-BAE6-7745EA5D3727}">
      <dsp:nvSpPr>
        <dsp:cNvPr id="0" name=""/>
        <dsp:cNvSpPr/>
      </dsp:nvSpPr>
      <dsp:spPr>
        <a:xfrm>
          <a:off x="2421006" y="1163319"/>
          <a:ext cx="2532684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>
              <a:solidFill>
                <a:srgbClr val="0070C0"/>
              </a:solidFill>
              <a:latin typeface="Trebuchet MS" panose="020B0603020202020204" pitchFamily="34" charset="0"/>
            </a:rPr>
            <a:t>INTERVENCIÓN SOCIAL</a:t>
          </a:r>
        </a:p>
      </dsp:txBody>
      <dsp:txXfrm>
        <a:off x="2421006" y="1163319"/>
        <a:ext cx="2532684" cy="772160"/>
      </dsp:txXfrm>
    </dsp:sp>
    <dsp:sp modelId="{9A886B29-3F75-4F19-BDB8-A5EE9ABF41E8}">
      <dsp:nvSpPr>
        <dsp:cNvPr id="0" name=""/>
        <dsp:cNvSpPr/>
      </dsp:nvSpPr>
      <dsp:spPr>
        <a:xfrm>
          <a:off x="2421006" y="2128519"/>
          <a:ext cx="2532684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>
              <a:solidFill>
                <a:srgbClr val="0070C0"/>
              </a:solidFill>
              <a:latin typeface="Trebuchet MS" panose="020B0603020202020204" pitchFamily="34" charset="0"/>
            </a:rPr>
            <a:t>INTERVENCIÓN SITUACIONAL</a:t>
          </a:r>
        </a:p>
      </dsp:txBody>
      <dsp:txXfrm>
        <a:off x="2421006" y="2128519"/>
        <a:ext cx="2532684" cy="772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4B190-AC16-4A62-8583-4111D02C6D75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140486" y="2487348"/>
        <a:ext cx="54502" cy="54502"/>
      </dsp:txXfrm>
    </dsp:sp>
    <dsp:sp modelId="{25E191D7-50C4-46C9-A0C0-953838B05E4D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155074" y="2019336"/>
        <a:ext cx="25326" cy="25326"/>
      </dsp:txXfrm>
    </dsp:sp>
    <dsp:sp modelId="{79E03502-BA01-449C-95BC-3FCABD511684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chemeClr val="tx2"/>
            </a:solidFill>
            <a:latin typeface="Trebuchet MS" panose="020B0603020202020204" pitchFamily="34" charset="0"/>
          </a:endParaRPr>
        </a:p>
      </dsp:txBody>
      <dsp:txXfrm>
        <a:off x="2140486" y="1522148"/>
        <a:ext cx="54502" cy="54502"/>
      </dsp:txXfrm>
    </dsp:sp>
    <dsp:sp modelId="{EF1B05E7-A3CB-4EA2-B98D-EEAE90FC2B1C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2"/>
              </a:solidFill>
              <a:latin typeface="Trebuchet MS"/>
            </a:rPr>
            <a:t>LÍNEAS DE POSTULACIÓN</a:t>
          </a:r>
        </a:p>
      </dsp:txBody>
      <dsp:txXfrm>
        <a:off x="-503610" y="1645920"/>
        <a:ext cx="4064000" cy="772160"/>
      </dsp:txXfrm>
    </dsp:sp>
    <dsp:sp modelId="{547A1A5C-34BA-44AE-88D4-3D7BDBAC6325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2"/>
              </a:solidFill>
              <a:latin typeface="Trebuchet MS"/>
            </a:rPr>
            <a:t>PROMOCIÓN INTEGRACIÓN Y CALIDAD DE VIDA</a:t>
          </a:r>
        </a:p>
      </dsp:txBody>
      <dsp:txXfrm>
        <a:off x="2421006" y="680719"/>
        <a:ext cx="2532684" cy="772160"/>
      </dsp:txXfrm>
    </dsp:sp>
    <dsp:sp modelId="{D7D0EA2A-9E3D-435D-A9A2-C6F731E5C21E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2"/>
              </a:solidFill>
              <a:latin typeface="Trebuchet MS"/>
            </a:rPr>
            <a:t>ACTIVIDADES DE APOYO A LA PREVENCIÓN Y REHABILITACIÓN</a:t>
          </a:r>
        </a:p>
      </dsp:txBody>
      <dsp:txXfrm>
        <a:off x="2421006" y="1645920"/>
        <a:ext cx="2532684" cy="772160"/>
      </dsp:txXfrm>
    </dsp:sp>
    <dsp:sp modelId="{C4B33CCE-0F4E-4F0C-8535-AAFABEB63F6B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Trebuchet MS"/>
            </a:rPr>
            <a:t>ATENCIÓN DEL ADULTO MAYOR</a:t>
          </a:r>
        </a:p>
      </dsp:txBody>
      <dsp:txXfrm>
        <a:off x="2421006" y="2611119"/>
        <a:ext cx="2532684" cy="772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46ACD-8C67-4285-BBAC-0929443C9178}">
      <dsp:nvSpPr>
        <dsp:cNvPr id="0" name=""/>
        <dsp:cNvSpPr/>
      </dsp:nvSpPr>
      <dsp:spPr>
        <a:xfrm>
          <a:off x="2053946" y="2032000"/>
          <a:ext cx="444209" cy="1692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04" y="0"/>
              </a:lnTo>
              <a:lnTo>
                <a:pt x="222104" y="1692870"/>
              </a:lnTo>
              <a:lnTo>
                <a:pt x="444209" y="16928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2232296" y="2834680"/>
        <a:ext cx="87509" cy="87509"/>
      </dsp:txXfrm>
    </dsp:sp>
    <dsp:sp modelId="{BB34B22E-1E52-48CE-8AC9-160DD812E491}">
      <dsp:nvSpPr>
        <dsp:cNvPr id="0" name=""/>
        <dsp:cNvSpPr/>
      </dsp:nvSpPr>
      <dsp:spPr>
        <a:xfrm>
          <a:off x="2053946" y="2032000"/>
          <a:ext cx="444209" cy="846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04" y="0"/>
              </a:lnTo>
              <a:lnTo>
                <a:pt x="222104" y="846435"/>
              </a:lnTo>
              <a:lnTo>
                <a:pt x="444209" y="84643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252153" y="2431319"/>
        <a:ext cx="47795" cy="47795"/>
      </dsp:txXfrm>
    </dsp:sp>
    <dsp:sp modelId="{48641810-B578-42F8-95EF-9EFFDADB4297}">
      <dsp:nvSpPr>
        <dsp:cNvPr id="0" name=""/>
        <dsp:cNvSpPr/>
      </dsp:nvSpPr>
      <dsp:spPr>
        <a:xfrm>
          <a:off x="2053946" y="1986280"/>
          <a:ext cx="444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209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264945" y="2020894"/>
        <a:ext cx="22210" cy="22210"/>
      </dsp:txXfrm>
    </dsp:sp>
    <dsp:sp modelId="{D11463A9-E312-4548-9532-FE7151D832B1}">
      <dsp:nvSpPr>
        <dsp:cNvPr id="0" name=""/>
        <dsp:cNvSpPr/>
      </dsp:nvSpPr>
      <dsp:spPr>
        <a:xfrm>
          <a:off x="2053946" y="1185564"/>
          <a:ext cx="444209" cy="846435"/>
        </a:xfrm>
        <a:custGeom>
          <a:avLst/>
          <a:gdLst/>
          <a:ahLst/>
          <a:cxnLst/>
          <a:rect l="0" t="0" r="0" b="0"/>
          <a:pathLst>
            <a:path>
              <a:moveTo>
                <a:pt x="0" y="846435"/>
              </a:moveTo>
              <a:lnTo>
                <a:pt x="222104" y="846435"/>
              </a:lnTo>
              <a:lnTo>
                <a:pt x="222104" y="0"/>
              </a:lnTo>
              <a:lnTo>
                <a:pt x="44420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2252153" y="1584884"/>
        <a:ext cx="47795" cy="47795"/>
      </dsp:txXfrm>
    </dsp:sp>
    <dsp:sp modelId="{06541DB7-3970-471F-8861-D0FEE306EE94}">
      <dsp:nvSpPr>
        <dsp:cNvPr id="0" name=""/>
        <dsp:cNvSpPr/>
      </dsp:nvSpPr>
      <dsp:spPr>
        <a:xfrm>
          <a:off x="2053946" y="339129"/>
          <a:ext cx="444209" cy="1692870"/>
        </a:xfrm>
        <a:custGeom>
          <a:avLst/>
          <a:gdLst/>
          <a:ahLst/>
          <a:cxnLst/>
          <a:rect l="0" t="0" r="0" b="0"/>
          <a:pathLst>
            <a:path>
              <a:moveTo>
                <a:pt x="0" y="1692870"/>
              </a:moveTo>
              <a:lnTo>
                <a:pt x="222104" y="1692870"/>
              </a:lnTo>
              <a:lnTo>
                <a:pt x="222104" y="0"/>
              </a:lnTo>
              <a:lnTo>
                <a:pt x="44420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solidFill>
              <a:srgbClr val="0070C0"/>
            </a:solidFill>
            <a:latin typeface="Trebuchet MS" panose="020B0603020202020204" pitchFamily="34" charset="0"/>
          </a:endParaRPr>
        </a:p>
      </dsp:txBody>
      <dsp:txXfrm>
        <a:off x="2232296" y="1141810"/>
        <a:ext cx="87509" cy="87509"/>
      </dsp:txXfrm>
    </dsp:sp>
    <dsp:sp modelId="{B3EA4FC2-AFEC-4064-9DE5-03B54540D80C}">
      <dsp:nvSpPr>
        <dsp:cNvPr id="0" name=""/>
        <dsp:cNvSpPr/>
      </dsp:nvSpPr>
      <dsp:spPr>
        <a:xfrm rot="16200000">
          <a:off x="-66596" y="1693425"/>
          <a:ext cx="3563937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>
              <a:solidFill>
                <a:srgbClr val="0070C0"/>
              </a:solidFill>
              <a:latin typeface="Trebuchet MS" panose="020B0603020202020204" pitchFamily="34" charset="0"/>
            </a:rPr>
            <a:t>LÍNEAS DE POSTULACIÓN</a:t>
          </a:r>
        </a:p>
      </dsp:txBody>
      <dsp:txXfrm>
        <a:off x="-66596" y="1693425"/>
        <a:ext cx="3563937" cy="677148"/>
      </dsp:txXfrm>
    </dsp:sp>
    <dsp:sp modelId="{FD047581-8D49-41E7-BAE6-7745EA5D3727}">
      <dsp:nvSpPr>
        <dsp:cNvPr id="0" name=""/>
        <dsp:cNvSpPr/>
      </dsp:nvSpPr>
      <dsp:spPr>
        <a:xfrm>
          <a:off x="2498155" y="555"/>
          <a:ext cx="2221045" cy="6771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solidFill>
                <a:srgbClr val="0070C0"/>
              </a:solidFill>
              <a:latin typeface="Trebuchet MS" panose="020B0603020202020204" pitchFamily="34" charset="0"/>
            </a:rPr>
            <a:t>Gestión de Residuos</a:t>
          </a:r>
        </a:p>
      </dsp:txBody>
      <dsp:txXfrm>
        <a:off x="2498155" y="555"/>
        <a:ext cx="2221045" cy="677148"/>
      </dsp:txXfrm>
    </dsp:sp>
    <dsp:sp modelId="{32885B0C-8537-4FE7-8B12-9AC0280DD9E1}">
      <dsp:nvSpPr>
        <dsp:cNvPr id="0" name=""/>
        <dsp:cNvSpPr/>
      </dsp:nvSpPr>
      <dsp:spPr>
        <a:xfrm>
          <a:off x="2498155" y="846990"/>
          <a:ext cx="2221045" cy="6771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solidFill>
                <a:srgbClr val="0070C0"/>
              </a:solidFill>
              <a:latin typeface="Trebuchet MS" panose="020B0603020202020204" pitchFamily="34" charset="0"/>
            </a:rPr>
            <a:t>Gestión de Recursos Hídricos</a:t>
          </a:r>
        </a:p>
      </dsp:txBody>
      <dsp:txXfrm>
        <a:off x="2498155" y="846990"/>
        <a:ext cx="2221045" cy="677148"/>
      </dsp:txXfrm>
    </dsp:sp>
    <dsp:sp modelId="{6A48FDD3-A2C5-4AB9-9D1D-54B5E847D758}">
      <dsp:nvSpPr>
        <dsp:cNvPr id="0" name=""/>
        <dsp:cNvSpPr/>
      </dsp:nvSpPr>
      <dsp:spPr>
        <a:xfrm>
          <a:off x="2498155" y="1693425"/>
          <a:ext cx="2221045" cy="6771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solidFill>
                <a:srgbClr val="0070C0"/>
              </a:solidFill>
              <a:latin typeface="Trebuchet MS" panose="020B0603020202020204" pitchFamily="34" charset="0"/>
            </a:rPr>
            <a:t>Biodiversidad</a:t>
          </a:r>
        </a:p>
      </dsp:txBody>
      <dsp:txXfrm>
        <a:off x="2498155" y="1693425"/>
        <a:ext cx="2221045" cy="677148"/>
      </dsp:txXfrm>
    </dsp:sp>
    <dsp:sp modelId="{DD249F9A-DBDC-4026-AE5D-EADE621EF5C5}">
      <dsp:nvSpPr>
        <dsp:cNvPr id="0" name=""/>
        <dsp:cNvSpPr/>
      </dsp:nvSpPr>
      <dsp:spPr>
        <a:xfrm>
          <a:off x="2498155" y="2539861"/>
          <a:ext cx="2221045" cy="6771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rgbClr val="0070C0"/>
              </a:solidFill>
              <a:latin typeface="Trebuchet MS" panose="020B0603020202020204" pitchFamily="34" charset="0"/>
            </a:rPr>
            <a:t>Contaminación Ambiental</a:t>
          </a:r>
        </a:p>
      </dsp:txBody>
      <dsp:txXfrm>
        <a:off x="2498155" y="2539861"/>
        <a:ext cx="2221045" cy="677148"/>
      </dsp:txXfrm>
    </dsp:sp>
    <dsp:sp modelId="{0946EB2D-8FAB-429A-AA73-2C88A9D4E80A}">
      <dsp:nvSpPr>
        <dsp:cNvPr id="0" name=""/>
        <dsp:cNvSpPr/>
      </dsp:nvSpPr>
      <dsp:spPr>
        <a:xfrm>
          <a:off x="2498155" y="3386296"/>
          <a:ext cx="2221045" cy="6771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rgbClr val="0070C0"/>
              </a:solidFill>
              <a:latin typeface="Trebuchet MS" panose="020B0603020202020204" pitchFamily="34" charset="0"/>
            </a:rPr>
            <a:t>Educación Ambiental</a:t>
          </a:r>
        </a:p>
      </dsp:txBody>
      <dsp:txXfrm>
        <a:off x="2498155" y="3386296"/>
        <a:ext cx="2221045" cy="6771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81BF4-105E-4B83-8FDC-32C0EF167572}">
      <dsp:nvSpPr>
        <dsp:cNvPr id="0" name=""/>
        <dsp:cNvSpPr/>
      </dsp:nvSpPr>
      <dsp:spPr>
        <a:xfrm>
          <a:off x="0" y="2775"/>
          <a:ext cx="585629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006D5-0A58-4318-9859-29B78C20473B}">
      <dsp:nvSpPr>
        <dsp:cNvPr id="0" name=""/>
        <dsp:cNvSpPr/>
      </dsp:nvSpPr>
      <dsp:spPr>
        <a:xfrm>
          <a:off x="0" y="2775"/>
          <a:ext cx="899033" cy="567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latin typeface="Trebuchet MS" panose="020B0603020202020204" pitchFamily="34" charset="0"/>
          </a:endParaRPr>
        </a:p>
      </dsp:txBody>
      <dsp:txXfrm>
        <a:off x="0" y="2775"/>
        <a:ext cx="899033" cy="5677889"/>
      </dsp:txXfrm>
    </dsp:sp>
    <dsp:sp modelId="{7C6902BB-8C6F-4B9E-A6D4-5842BFCAA2B5}">
      <dsp:nvSpPr>
        <dsp:cNvPr id="0" name=""/>
        <dsp:cNvSpPr/>
      </dsp:nvSpPr>
      <dsp:spPr>
        <a:xfrm>
          <a:off x="966460" y="47480"/>
          <a:ext cx="1730638" cy="89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Trebuchet MS" panose="020B0603020202020204" pitchFamily="34" charset="0"/>
            </a:rPr>
            <a:t>DEPORTE</a:t>
          </a:r>
        </a:p>
      </dsp:txBody>
      <dsp:txXfrm>
        <a:off x="966460" y="47480"/>
        <a:ext cx="1730638" cy="894101"/>
      </dsp:txXfrm>
    </dsp:sp>
    <dsp:sp modelId="{DF08A29A-0046-4359-A1C5-AA1A558F8538}">
      <dsp:nvSpPr>
        <dsp:cNvPr id="0" name=""/>
        <dsp:cNvSpPr/>
      </dsp:nvSpPr>
      <dsp:spPr>
        <a:xfrm>
          <a:off x="3749675" y="3"/>
          <a:ext cx="2023255" cy="89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Trebuchet MS" panose="020B0603020202020204" pitchFamily="34" charset="0"/>
            </a:rPr>
            <a:t>Alfonso Osses H.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Trebuchet MS" panose="020B0603020202020204" pitchFamily="34" charset="0"/>
            </a:rPr>
            <a:t>512 207221</a:t>
          </a:r>
        </a:p>
      </dsp:txBody>
      <dsp:txXfrm>
        <a:off x="3749675" y="3"/>
        <a:ext cx="2023255" cy="894101"/>
      </dsp:txXfrm>
    </dsp:sp>
    <dsp:sp modelId="{7761C87D-FC97-4FBD-A90D-0DEFD46A8B9B}">
      <dsp:nvSpPr>
        <dsp:cNvPr id="0" name=""/>
        <dsp:cNvSpPr/>
      </dsp:nvSpPr>
      <dsp:spPr>
        <a:xfrm>
          <a:off x="894358" y="941581"/>
          <a:ext cx="35961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BFCF2-173F-47EE-9B93-2F2D42C9B1F8}">
      <dsp:nvSpPr>
        <dsp:cNvPr id="0" name=""/>
        <dsp:cNvSpPr/>
      </dsp:nvSpPr>
      <dsp:spPr>
        <a:xfrm>
          <a:off x="966460" y="986286"/>
          <a:ext cx="1730638" cy="89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Trebuchet MS" panose="020B0603020202020204" pitchFamily="34" charset="0"/>
            </a:rPr>
            <a:t>CULTURA</a:t>
          </a:r>
        </a:p>
      </dsp:txBody>
      <dsp:txXfrm>
        <a:off x="966460" y="986286"/>
        <a:ext cx="1730638" cy="894101"/>
      </dsp:txXfrm>
    </dsp:sp>
    <dsp:sp modelId="{3626107B-6DDA-4428-A279-E38972165F74}">
      <dsp:nvSpPr>
        <dsp:cNvPr id="0" name=""/>
        <dsp:cNvSpPr/>
      </dsp:nvSpPr>
      <dsp:spPr>
        <a:xfrm>
          <a:off x="3764437" y="970058"/>
          <a:ext cx="1811892" cy="89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Trebuchet MS" panose="020B0603020202020204" pitchFamily="34" charset="0"/>
            </a:rPr>
            <a:t>Pablo Portilla V.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Trebuchet MS" panose="020B0603020202020204" pitchFamily="34" charset="0"/>
            </a:rPr>
            <a:t>512 332198</a:t>
          </a:r>
        </a:p>
      </dsp:txBody>
      <dsp:txXfrm>
        <a:off x="3764437" y="970058"/>
        <a:ext cx="1811892" cy="894101"/>
      </dsp:txXfrm>
    </dsp:sp>
    <dsp:sp modelId="{53BA864F-17BA-4A24-BD78-D3B32FEA020D}">
      <dsp:nvSpPr>
        <dsp:cNvPr id="0" name=""/>
        <dsp:cNvSpPr/>
      </dsp:nvSpPr>
      <dsp:spPr>
        <a:xfrm>
          <a:off x="899033" y="1880387"/>
          <a:ext cx="35961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5F5B4-A6EB-4C21-8A5E-0D43506C4DF2}">
      <dsp:nvSpPr>
        <dsp:cNvPr id="0" name=""/>
        <dsp:cNvSpPr/>
      </dsp:nvSpPr>
      <dsp:spPr>
        <a:xfrm>
          <a:off x="966460" y="1925092"/>
          <a:ext cx="1730638" cy="8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Trebuchet MS" panose="020B0603020202020204" pitchFamily="34" charset="0"/>
            </a:rPr>
            <a:t>SEGURIDAD CIUDADANA</a:t>
          </a:r>
        </a:p>
      </dsp:txBody>
      <dsp:txXfrm>
        <a:off x="966460" y="1925092"/>
        <a:ext cx="1730638" cy="87148"/>
      </dsp:txXfrm>
    </dsp:sp>
    <dsp:sp modelId="{09A62818-E79A-47D8-BE66-7DF042364742}">
      <dsp:nvSpPr>
        <dsp:cNvPr id="0" name=""/>
        <dsp:cNvSpPr/>
      </dsp:nvSpPr>
      <dsp:spPr>
        <a:xfrm>
          <a:off x="3786763" y="1916062"/>
          <a:ext cx="1833646" cy="89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Trebuchet MS" panose="020B0603020202020204" pitchFamily="34" charset="0"/>
            </a:rPr>
            <a:t>Marcelo Rojas 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Trebuchet MS" panose="020B0603020202020204" pitchFamily="34" charset="0"/>
            </a:rPr>
            <a:t>512 207217</a:t>
          </a:r>
        </a:p>
      </dsp:txBody>
      <dsp:txXfrm>
        <a:off x="3786763" y="1916062"/>
        <a:ext cx="1833646" cy="894101"/>
      </dsp:txXfrm>
    </dsp:sp>
    <dsp:sp modelId="{4E5DA749-8C6B-423F-AB98-204F9E684C8F}">
      <dsp:nvSpPr>
        <dsp:cNvPr id="0" name=""/>
        <dsp:cNvSpPr/>
      </dsp:nvSpPr>
      <dsp:spPr>
        <a:xfrm>
          <a:off x="899033" y="2814729"/>
          <a:ext cx="35961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AD456-3093-4EF5-A53B-04854C514CAA}">
      <dsp:nvSpPr>
        <dsp:cNvPr id="0" name=""/>
        <dsp:cNvSpPr/>
      </dsp:nvSpPr>
      <dsp:spPr>
        <a:xfrm>
          <a:off x="966460" y="2863899"/>
          <a:ext cx="2803825" cy="89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Trebuchet MS" panose="020B0603020202020204" pitchFamily="34" charset="0"/>
            </a:rPr>
            <a:t>SOCIAL Y PREVENCIÓN  Y REHABILITACIÓN DE DROGAS</a:t>
          </a:r>
        </a:p>
      </dsp:txBody>
      <dsp:txXfrm>
        <a:off x="966460" y="2863899"/>
        <a:ext cx="2803825" cy="894101"/>
      </dsp:txXfrm>
    </dsp:sp>
    <dsp:sp modelId="{CA64F7DA-0633-419A-BFC4-43DCEB05CFDF}">
      <dsp:nvSpPr>
        <dsp:cNvPr id="0" name=""/>
        <dsp:cNvSpPr/>
      </dsp:nvSpPr>
      <dsp:spPr>
        <a:xfrm>
          <a:off x="3845069" y="2841716"/>
          <a:ext cx="2011227" cy="89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Trebuchet MS" panose="020B0603020202020204" pitchFamily="34" charset="0"/>
            </a:rPr>
            <a:t>Alfonso Osses H.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Trebuchet MS" panose="020B0603020202020204" pitchFamily="34" charset="0"/>
            </a:rPr>
            <a:t>512 207221</a:t>
          </a:r>
        </a:p>
      </dsp:txBody>
      <dsp:txXfrm>
        <a:off x="3845069" y="2841716"/>
        <a:ext cx="2011227" cy="894101"/>
      </dsp:txXfrm>
    </dsp:sp>
    <dsp:sp modelId="{22530891-A484-4B4C-B9C7-BF4DAC8D98B6}">
      <dsp:nvSpPr>
        <dsp:cNvPr id="0" name=""/>
        <dsp:cNvSpPr/>
      </dsp:nvSpPr>
      <dsp:spPr>
        <a:xfrm>
          <a:off x="727713" y="3755961"/>
          <a:ext cx="35961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720B3-C0FC-41FD-83F2-D7F079E3209A}">
      <dsp:nvSpPr>
        <dsp:cNvPr id="0" name=""/>
        <dsp:cNvSpPr/>
      </dsp:nvSpPr>
      <dsp:spPr>
        <a:xfrm>
          <a:off x="966460" y="3802705"/>
          <a:ext cx="1730638" cy="89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Trebuchet MS" panose="020B0603020202020204" pitchFamily="34" charset="0"/>
            </a:rPr>
            <a:t>MEDIO AMBIENTE</a:t>
          </a:r>
        </a:p>
      </dsp:txBody>
      <dsp:txXfrm>
        <a:off x="966460" y="3802705"/>
        <a:ext cx="1730638" cy="894101"/>
      </dsp:txXfrm>
    </dsp:sp>
    <dsp:sp modelId="{7131762D-DE98-451A-9CD6-6F62D073EDB4}">
      <dsp:nvSpPr>
        <dsp:cNvPr id="0" name=""/>
        <dsp:cNvSpPr/>
      </dsp:nvSpPr>
      <dsp:spPr>
        <a:xfrm>
          <a:off x="3809174" y="3778269"/>
          <a:ext cx="1976233" cy="89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Trebuchet MS" panose="020B0603020202020204" pitchFamily="34" charset="0"/>
            </a:rPr>
            <a:t>Laura </a:t>
          </a:r>
          <a:r>
            <a:rPr lang="es-ES" sz="1800" kern="1200" err="1">
              <a:latin typeface="Trebuchet MS" panose="020B0603020202020204" pitchFamily="34" charset="0"/>
            </a:rPr>
            <a:t>Pallero</a:t>
          </a:r>
          <a:r>
            <a:rPr lang="es-ES" sz="1800" kern="1200">
              <a:latin typeface="Trebuchet MS" panose="020B0603020202020204" pitchFamily="34" charset="0"/>
            </a:rPr>
            <a:t> C.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Trebuchet MS" panose="020B0603020202020204" pitchFamily="34" charset="0"/>
            </a:rPr>
            <a:t>512 332141</a:t>
          </a:r>
        </a:p>
      </dsp:txBody>
      <dsp:txXfrm>
        <a:off x="3809174" y="3778269"/>
        <a:ext cx="1976233" cy="894101"/>
      </dsp:txXfrm>
    </dsp:sp>
    <dsp:sp modelId="{0EB86A9E-7502-4620-BF28-99F6D0579CC1}">
      <dsp:nvSpPr>
        <dsp:cNvPr id="0" name=""/>
        <dsp:cNvSpPr/>
      </dsp:nvSpPr>
      <dsp:spPr>
        <a:xfrm>
          <a:off x="899033" y="4696806"/>
          <a:ext cx="35961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7CA44-3C65-440D-82DD-52BEB2B9A6A5}">
      <dsp:nvSpPr>
        <dsp:cNvPr id="0" name=""/>
        <dsp:cNvSpPr/>
      </dsp:nvSpPr>
      <dsp:spPr>
        <a:xfrm>
          <a:off x="966460" y="4741511"/>
          <a:ext cx="4798247" cy="89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Trebuchet MS" panose="020B0603020202020204" pitchFamily="34" charset="0"/>
            </a:rPr>
            <a:t>CORREO ELECTRONICO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Trebuchet MS" panose="020B0603020202020204" pitchFamily="34" charset="0"/>
            </a:rPr>
            <a:t>fondos_concursables@gorecoquimbo.cl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latin typeface="Trebuchet MS" panose="020B0603020202020204" pitchFamily="34" charset="0"/>
          </a:endParaRPr>
        </a:p>
      </dsp:txBody>
      <dsp:txXfrm>
        <a:off x="966460" y="4741511"/>
        <a:ext cx="4798247" cy="894101"/>
      </dsp:txXfrm>
    </dsp:sp>
    <dsp:sp modelId="{3F2097DF-D31F-41B5-AB66-97D8C69EBB91}">
      <dsp:nvSpPr>
        <dsp:cNvPr id="0" name=""/>
        <dsp:cNvSpPr/>
      </dsp:nvSpPr>
      <dsp:spPr>
        <a:xfrm>
          <a:off x="899033" y="5635613"/>
          <a:ext cx="35961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5D2C8F6-0A60-4AE1-9BAB-E24393FDCB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364C88B5-4DD5-47FE-9EDE-7987ABE62D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E8BD4CF-170B-4678-B842-19FB115749EC}" type="datetimeFigureOut">
              <a:rPr lang="es-CL"/>
              <a:pPr>
                <a:defRPr/>
              </a:pPr>
              <a:t>22-03-2021</a:t>
            </a:fld>
            <a:endParaRPr lang="es-CL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E1BB0573-AF9F-4EA3-A1DD-D67568E044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A814FDA8-10C7-44FB-82AA-5A321187DF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0AFBBB-ED19-4922-9FD7-45EFE0072B6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328821-8B8B-420E-9CCD-9958E9F11F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04FC5-265E-4876-AB79-5732354DCA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D233A0-84EA-42B1-BBB4-F420A7C9973A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BA697C2-DC72-4C81-88AC-411EDCD97E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27CA69-3932-4C49-8BC4-5008B99D7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911FC-5330-410A-977E-FC0C2CDA0E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62554-30DE-4EE2-928A-217638328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F380E9D-01DC-4BCA-AE9B-CB24FA358C6A}" type="slidenum">
              <a:rPr lang="en-US" altLang="es-CL"/>
              <a:pPr/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>
            <a:extLst>
              <a:ext uri="{FF2B5EF4-FFF2-40B4-BE49-F238E27FC236}">
                <a16:creationId xmlns:a16="http://schemas.microsoft.com/office/drawing/2014/main" id="{7FCCFF5E-AF7B-445F-A8EA-A29C3EC7BD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>
            <a:extLst>
              <a:ext uri="{FF2B5EF4-FFF2-40B4-BE49-F238E27FC236}">
                <a16:creationId xmlns:a16="http://schemas.microsoft.com/office/drawing/2014/main" id="{7F245422-E248-4978-B6C9-798D5DD3E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5540" name="3 Marcador de número de diapositiva">
            <a:extLst>
              <a:ext uri="{FF2B5EF4-FFF2-40B4-BE49-F238E27FC236}">
                <a16:creationId xmlns:a16="http://schemas.microsoft.com/office/drawing/2014/main" id="{D8A349E7-C503-49DF-B10F-1984551527FD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327F573-72E2-44FC-9C1B-80B9F03938F6}" type="slidenum">
              <a:rPr lang="es-MX" altLang="es-ES" sz="1200"/>
              <a:pPr algn="r" eaLnBrk="1" hangingPunct="1"/>
              <a:t>2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>
            <a:extLst>
              <a:ext uri="{FF2B5EF4-FFF2-40B4-BE49-F238E27FC236}">
                <a16:creationId xmlns:a16="http://schemas.microsoft.com/office/drawing/2014/main" id="{CCE3E5E0-A26F-4F21-A3AA-D45DC36AA5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>
            <a:extLst>
              <a:ext uri="{FF2B5EF4-FFF2-40B4-BE49-F238E27FC236}">
                <a16:creationId xmlns:a16="http://schemas.microsoft.com/office/drawing/2014/main" id="{AEAE528F-4CD4-4894-A481-94968E6B4A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1684" name="3 Marcador de número de diapositiva">
            <a:extLst>
              <a:ext uri="{FF2B5EF4-FFF2-40B4-BE49-F238E27FC236}">
                <a16:creationId xmlns:a16="http://schemas.microsoft.com/office/drawing/2014/main" id="{FB52253C-3F51-4839-B265-7362821D7D99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3647363-CCED-4C77-8935-04483820DDA6}" type="slidenum">
              <a:rPr lang="es-MX" altLang="es-ES" sz="1200"/>
              <a:pPr algn="r" eaLnBrk="1" hangingPunct="1"/>
              <a:t>11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>
            <a:extLst>
              <a:ext uri="{FF2B5EF4-FFF2-40B4-BE49-F238E27FC236}">
                <a16:creationId xmlns:a16="http://schemas.microsoft.com/office/drawing/2014/main" id="{10CBB8A2-C26E-4048-A705-CB1D9A387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>
            <a:extLst>
              <a:ext uri="{FF2B5EF4-FFF2-40B4-BE49-F238E27FC236}">
                <a16:creationId xmlns:a16="http://schemas.microsoft.com/office/drawing/2014/main" id="{017D9B66-BAA6-4AA2-AF19-E190D83990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8852" name="3 Marcador de número de diapositiva">
            <a:extLst>
              <a:ext uri="{FF2B5EF4-FFF2-40B4-BE49-F238E27FC236}">
                <a16:creationId xmlns:a16="http://schemas.microsoft.com/office/drawing/2014/main" id="{06452B41-181F-43DE-81AA-429B5610396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7357DEF-43B9-4183-B544-5ACE3754E0DF}" type="slidenum">
              <a:rPr lang="es-MX" altLang="es-ES" sz="1200"/>
              <a:pPr algn="r" eaLnBrk="1" hangingPunct="1"/>
              <a:t>12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>
            <a:extLst>
              <a:ext uri="{FF2B5EF4-FFF2-40B4-BE49-F238E27FC236}">
                <a16:creationId xmlns:a16="http://schemas.microsoft.com/office/drawing/2014/main" id="{B22AC998-7D53-4310-8A5A-6CDBB28EC0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Marcador de notas">
            <a:extLst>
              <a:ext uri="{FF2B5EF4-FFF2-40B4-BE49-F238E27FC236}">
                <a16:creationId xmlns:a16="http://schemas.microsoft.com/office/drawing/2014/main" id="{8989F71F-718B-41AC-BD36-45914C482F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1924" name="3 Marcador de número de diapositiva">
            <a:extLst>
              <a:ext uri="{FF2B5EF4-FFF2-40B4-BE49-F238E27FC236}">
                <a16:creationId xmlns:a16="http://schemas.microsoft.com/office/drawing/2014/main" id="{C192D0E0-753E-484E-9D40-9599BB76DBEC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F4D7CAF-75C0-4B83-9357-CB8621AF33CD}" type="slidenum">
              <a:rPr lang="es-MX" altLang="es-ES" sz="1200"/>
              <a:pPr algn="r" eaLnBrk="1" hangingPunct="1"/>
              <a:t>13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>
            <a:extLst>
              <a:ext uri="{FF2B5EF4-FFF2-40B4-BE49-F238E27FC236}">
                <a16:creationId xmlns:a16="http://schemas.microsoft.com/office/drawing/2014/main" id="{1AD52B94-A5BC-47F1-A106-6FC926E291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>
            <a:extLst>
              <a:ext uri="{FF2B5EF4-FFF2-40B4-BE49-F238E27FC236}">
                <a16:creationId xmlns:a16="http://schemas.microsoft.com/office/drawing/2014/main" id="{D2C8ADC4-8CBC-41D0-9CE5-321E29A11E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3732" name="3 Marcador de número de diapositiva">
            <a:extLst>
              <a:ext uri="{FF2B5EF4-FFF2-40B4-BE49-F238E27FC236}">
                <a16:creationId xmlns:a16="http://schemas.microsoft.com/office/drawing/2014/main" id="{03FD35E9-30B9-4838-8D07-9E57A4A411CA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9B0EA4B7-B3FB-488A-B2B7-5D2131548991}" type="slidenum">
              <a:rPr lang="es-MX" altLang="es-ES" sz="1200"/>
              <a:pPr algn="r" eaLnBrk="1" hangingPunct="1"/>
              <a:t>14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>
            <a:extLst>
              <a:ext uri="{FF2B5EF4-FFF2-40B4-BE49-F238E27FC236}">
                <a16:creationId xmlns:a16="http://schemas.microsoft.com/office/drawing/2014/main" id="{438ADEA1-B43E-4278-988D-D73387264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Marcador de notas">
            <a:extLst>
              <a:ext uri="{FF2B5EF4-FFF2-40B4-BE49-F238E27FC236}">
                <a16:creationId xmlns:a16="http://schemas.microsoft.com/office/drawing/2014/main" id="{73E17D6F-A1F0-4178-8FD9-864BB0DEC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4756" name="3 Marcador de número de diapositiva">
            <a:extLst>
              <a:ext uri="{FF2B5EF4-FFF2-40B4-BE49-F238E27FC236}">
                <a16:creationId xmlns:a16="http://schemas.microsoft.com/office/drawing/2014/main" id="{1E0C72AE-C0BF-46AC-A454-FC2DCFF0452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DF59DE5-4AFD-46DB-B4E5-B3A63408B5D1}" type="slidenum">
              <a:rPr lang="es-MX" altLang="es-ES" sz="1200"/>
              <a:pPr algn="r" eaLnBrk="1" hangingPunct="1"/>
              <a:t>15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>
            <a:extLst>
              <a:ext uri="{FF2B5EF4-FFF2-40B4-BE49-F238E27FC236}">
                <a16:creationId xmlns:a16="http://schemas.microsoft.com/office/drawing/2014/main" id="{CE4B845F-1EEF-4A4B-9251-0369EEF915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2 Marcador de notas">
            <a:extLst>
              <a:ext uri="{FF2B5EF4-FFF2-40B4-BE49-F238E27FC236}">
                <a16:creationId xmlns:a16="http://schemas.microsoft.com/office/drawing/2014/main" id="{587CE2AB-205F-4869-8E8A-73B8BBDBE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2948" name="3 Marcador de número de diapositiva">
            <a:extLst>
              <a:ext uri="{FF2B5EF4-FFF2-40B4-BE49-F238E27FC236}">
                <a16:creationId xmlns:a16="http://schemas.microsoft.com/office/drawing/2014/main" id="{25C1BF24-4C86-4AF6-8481-B3D2D29A8904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65AC45C-63F7-467C-A97A-5336DD9CB7AC}" type="slidenum">
              <a:rPr lang="es-MX" altLang="es-ES" sz="1200"/>
              <a:pPr algn="r" eaLnBrk="1" hangingPunct="1"/>
              <a:t>16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>
            <a:extLst>
              <a:ext uri="{FF2B5EF4-FFF2-40B4-BE49-F238E27FC236}">
                <a16:creationId xmlns:a16="http://schemas.microsoft.com/office/drawing/2014/main" id="{CE4B845F-1EEF-4A4B-9251-0369EEF915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2 Marcador de notas">
            <a:extLst>
              <a:ext uri="{FF2B5EF4-FFF2-40B4-BE49-F238E27FC236}">
                <a16:creationId xmlns:a16="http://schemas.microsoft.com/office/drawing/2014/main" id="{587CE2AB-205F-4869-8E8A-73B8BBDBE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2948" name="3 Marcador de número de diapositiva">
            <a:extLst>
              <a:ext uri="{FF2B5EF4-FFF2-40B4-BE49-F238E27FC236}">
                <a16:creationId xmlns:a16="http://schemas.microsoft.com/office/drawing/2014/main" id="{25C1BF24-4C86-4AF6-8481-B3D2D29A8904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65AC45C-63F7-467C-A97A-5336DD9CB7AC}" type="slidenum">
              <a:rPr lang="es-MX" altLang="es-ES" sz="1200"/>
              <a:pPr algn="r" eaLnBrk="1" hangingPunct="1"/>
              <a:t>17</a:t>
            </a:fld>
            <a:endParaRPr lang="es-MX" altLang="es-ES" sz="1200"/>
          </a:p>
        </p:txBody>
      </p:sp>
    </p:spTree>
    <p:extLst>
      <p:ext uri="{BB962C8B-B14F-4D97-AF65-F5344CB8AC3E}">
        <p14:creationId xmlns:p14="http://schemas.microsoft.com/office/powerpoint/2010/main" val="2248987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>
            <a:extLst>
              <a:ext uri="{FF2B5EF4-FFF2-40B4-BE49-F238E27FC236}">
                <a16:creationId xmlns:a16="http://schemas.microsoft.com/office/drawing/2014/main" id="{CE4B845F-1EEF-4A4B-9251-0369EEF915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2 Marcador de notas">
            <a:extLst>
              <a:ext uri="{FF2B5EF4-FFF2-40B4-BE49-F238E27FC236}">
                <a16:creationId xmlns:a16="http://schemas.microsoft.com/office/drawing/2014/main" id="{587CE2AB-205F-4869-8E8A-73B8BBDBE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2948" name="3 Marcador de número de diapositiva">
            <a:extLst>
              <a:ext uri="{FF2B5EF4-FFF2-40B4-BE49-F238E27FC236}">
                <a16:creationId xmlns:a16="http://schemas.microsoft.com/office/drawing/2014/main" id="{25C1BF24-4C86-4AF6-8481-B3D2D29A8904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65AC45C-63F7-467C-A97A-5336DD9CB7AC}" type="slidenum">
              <a:rPr lang="es-MX" altLang="es-ES" sz="1200"/>
              <a:pPr algn="r" eaLnBrk="1" hangingPunct="1"/>
              <a:t>18</a:t>
            </a:fld>
            <a:endParaRPr lang="es-MX" altLang="es-ES" sz="1200"/>
          </a:p>
        </p:txBody>
      </p:sp>
    </p:spTree>
    <p:extLst>
      <p:ext uri="{BB962C8B-B14F-4D97-AF65-F5344CB8AC3E}">
        <p14:creationId xmlns:p14="http://schemas.microsoft.com/office/powerpoint/2010/main" val="1734759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>
            <a:extLst>
              <a:ext uri="{FF2B5EF4-FFF2-40B4-BE49-F238E27FC236}">
                <a16:creationId xmlns:a16="http://schemas.microsoft.com/office/drawing/2014/main" id="{596E643E-1AD4-46D6-9761-8FC52B28B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Marcador de notas">
            <a:extLst>
              <a:ext uri="{FF2B5EF4-FFF2-40B4-BE49-F238E27FC236}">
                <a16:creationId xmlns:a16="http://schemas.microsoft.com/office/drawing/2014/main" id="{B6C6A241-5F00-46FB-A6A7-461E419AE3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3972" name="3 Marcador de número de diapositiva">
            <a:extLst>
              <a:ext uri="{FF2B5EF4-FFF2-40B4-BE49-F238E27FC236}">
                <a16:creationId xmlns:a16="http://schemas.microsoft.com/office/drawing/2014/main" id="{A39A9E28-EA1D-43D7-B89A-96E83B1A3A01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497A314C-FC89-47B7-A32E-74008B226B2A}" type="slidenum">
              <a:rPr lang="es-MX" altLang="es-ES" sz="1200"/>
              <a:pPr algn="r" eaLnBrk="1" hangingPunct="1"/>
              <a:t>19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>
            <a:extLst>
              <a:ext uri="{FF2B5EF4-FFF2-40B4-BE49-F238E27FC236}">
                <a16:creationId xmlns:a16="http://schemas.microsoft.com/office/drawing/2014/main" id="{9DB1823C-FFFA-4309-886B-45F019C31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2 Marcador de notas">
            <a:extLst>
              <a:ext uri="{FF2B5EF4-FFF2-40B4-BE49-F238E27FC236}">
                <a16:creationId xmlns:a16="http://schemas.microsoft.com/office/drawing/2014/main" id="{DD7CC3B9-E441-4C5D-B1FA-E9EE917C51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6020" name="3 Marcador de número de diapositiva">
            <a:extLst>
              <a:ext uri="{FF2B5EF4-FFF2-40B4-BE49-F238E27FC236}">
                <a16:creationId xmlns:a16="http://schemas.microsoft.com/office/drawing/2014/main" id="{6AAA53AC-1E39-4647-919F-3AC88910E20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29E9242-A94E-426B-A328-DD174743A25A}" type="slidenum">
              <a:rPr lang="es-MX" altLang="es-ES" sz="1200"/>
              <a:pPr algn="r" eaLnBrk="1" hangingPunct="1"/>
              <a:t>20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>
            <a:extLst>
              <a:ext uri="{FF2B5EF4-FFF2-40B4-BE49-F238E27FC236}">
                <a16:creationId xmlns:a16="http://schemas.microsoft.com/office/drawing/2014/main" id="{7FCCFF5E-AF7B-445F-A8EA-A29C3EC7BD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>
            <a:extLst>
              <a:ext uri="{FF2B5EF4-FFF2-40B4-BE49-F238E27FC236}">
                <a16:creationId xmlns:a16="http://schemas.microsoft.com/office/drawing/2014/main" id="{7F245422-E248-4978-B6C9-798D5DD3E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5540" name="3 Marcador de número de diapositiva">
            <a:extLst>
              <a:ext uri="{FF2B5EF4-FFF2-40B4-BE49-F238E27FC236}">
                <a16:creationId xmlns:a16="http://schemas.microsoft.com/office/drawing/2014/main" id="{D8A349E7-C503-49DF-B10F-1984551527FD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327F573-72E2-44FC-9C1B-80B9F03938F6}" type="slidenum">
              <a:rPr lang="es-MX" altLang="es-ES" sz="1200"/>
              <a:pPr algn="r" eaLnBrk="1" hangingPunct="1"/>
              <a:t>3</a:t>
            </a:fld>
            <a:endParaRPr lang="es-MX" altLang="es-ES" sz="1200"/>
          </a:p>
        </p:txBody>
      </p:sp>
    </p:spTree>
    <p:extLst>
      <p:ext uri="{BB962C8B-B14F-4D97-AF65-F5344CB8AC3E}">
        <p14:creationId xmlns:p14="http://schemas.microsoft.com/office/powerpoint/2010/main" val="699341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>
            <a:extLst>
              <a:ext uri="{FF2B5EF4-FFF2-40B4-BE49-F238E27FC236}">
                <a16:creationId xmlns:a16="http://schemas.microsoft.com/office/drawing/2014/main" id="{7A9764E4-81D3-485A-B02B-0E53C44199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Marcador de notas">
            <a:extLst>
              <a:ext uri="{FF2B5EF4-FFF2-40B4-BE49-F238E27FC236}">
                <a16:creationId xmlns:a16="http://schemas.microsoft.com/office/drawing/2014/main" id="{3379DC3F-3607-4FE3-AD70-3D6DEC15EE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84996" name="3 Marcador de número de diapositiva">
            <a:extLst>
              <a:ext uri="{FF2B5EF4-FFF2-40B4-BE49-F238E27FC236}">
                <a16:creationId xmlns:a16="http://schemas.microsoft.com/office/drawing/2014/main" id="{3E24AAA4-3BB5-4478-AB43-8E5E01C41FBF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27B90C2F-505F-472D-9ABB-36E03A13B9B5}" type="slidenum">
              <a:rPr lang="es-MX" altLang="es-ES" sz="1200"/>
              <a:pPr algn="r" eaLnBrk="1" hangingPunct="1"/>
              <a:t>22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>
            <a:extLst>
              <a:ext uri="{FF2B5EF4-FFF2-40B4-BE49-F238E27FC236}">
                <a16:creationId xmlns:a16="http://schemas.microsoft.com/office/drawing/2014/main" id="{E84729AD-106B-4C52-AEE9-E5D97D3D7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2 Marcador de notas">
            <a:extLst>
              <a:ext uri="{FF2B5EF4-FFF2-40B4-BE49-F238E27FC236}">
                <a16:creationId xmlns:a16="http://schemas.microsoft.com/office/drawing/2014/main" id="{111AED8E-2E80-403D-81C7-58ABD388E6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87044" name="3 Marcador de número de diapositiva">
            <a:extLst>
              <a:ext uri="{FF2B5EF4-FFF2-40B4-BE49-F238E27FC236}">
                <a16:creationId xmlns:a16="http://schemas.microsoft.com/office/drawing/2014/main" id="{F19A5181-B8C3-4AC6-B73C-DD0E5CC41951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04A390F9-B73C-4F4A-82C2-5598FB93C21D}" type="slidenum">
              <a:rPr lang="es-MX" altLang="es-CL" sz="1200"/>
              <a:pPr algn="r" eaLnBrk="1" hangingPunct="1"/>
              <a:t>23</a:t>
            </a:fld>
            <a:endParaRPr lang="es-MX" altLang="es-CL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Marcador de imagen de diapositiva 1">
            <a:extLst>
              <a:ext uri="{FF2B5EF4-FFF2-40B4-BE49-F238E27FC236}">
                <a16:creationId xmlns:a16="http://schemas.microsoft.com/office/drawing/2014/main" id="{34D16117-2BE4-4995-B6BA-6AEBBF6B7F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Marcador de notas 2">
            <a:extLst>
              <a:ext uri="{FF2B5EF4-FFF2-40B4-BE49-F238E27FC236}">
                <a16:creationId xmlns:a16="http://schemas.microsoft.com/office/drawing/2014/main" id="{E9DCC509-6F2C-4B83-A19E-CDBDB5C5D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88068" name="Marcador de número de diapositiva 3">
            <a:extLst>
              <a:ext uri="{FF2B5EF4-FFF2-40B4-BE49-F238E27FC236}">
                <a16:creationId xmlns:a16="http://schemas.microsoft.com/office/drawing/2014/main" id="{56E9A65B-EA5E-4CB1-AB18-A206BEB08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0DA7F1A-47FE-4E4A-884B-CD935B244786}" type="slidenum">
              <a:rPr lang="en-US" altLang="es-CL">
                <a:latin typeface="Calibri" panose="020F0502020204030204" pitchFamily="34" charset="0"/>
              </a:rPr>
              <a:pPr/>
              <a:t>25</a:t>
            </a:fld>
            <a:endParaRPr lang="en-US" altLang="es-C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>
            <a:extLst>
              <a:ext uri="{FF2B5EF4-FFF2-40B4-BE49-F238E27FC236}">
                <a16:creationId xmlns:a16="http://schemas.microsoft.com/office/drawing/2014/main" id="{46AA39CD-EBC0-4BB6-834E-98343FEB82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>
            <a:extLst>
              <a:ext uri="{FF2B5EF4-FFF2-40B4-BE49-F238E27FC236}">
                <a16:creationId xmlns:a16="http://schemas.microsoft.com/office/drawing/2014/main" id="{5B53F667-7323-4EF3-94D6-FDF71588E9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6564" name="3 Marcador de número de diapositiva">
            <a:extLst>
              <a:ext uri="{FF2B5EF4-FFF2-40B4-BE49-F238E27FC236}">
                <a16:creationId xmlns:a16="http://schemas.microsoft.com/office/drawing/2014/main" id="{94A56519-A722-4D7B-AFA0-75350B822F4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650C264-2237-4852-ADFF-2D1DA08118D2}" type="slidenum">
              <a:rPr lang="es-MX" altLang="es-ES" sz="1200"/>
              <a:pPr algn="r" eaLnBrk="1" hangingPunct="1"/>
              <a:t>4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>
            <a:extLst>
              <a:ext uri="{FF2B5EF4-FFF2-40B4-BE49-F238E27FC236}">
                <a16:creationId xmlns:a16="http://schemas.microsoft.com/office/drawing/2014/main" id="{46AA39CD-EBC0-4BB6-834E-98343FEB82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>
            <a:extLst>
              <a:ext uri="{FF2B5EF4-FFF2-40B4-BE49-F238E27FC236}">
                <a16:creationId xmlns:a16="http://schemas.microsoft.com/office/drawing/2014/main" id="{5B53F667-7323-4EF3-94D6-FDF71588E9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6564" name="3 Marcador de número de diapositiva">
            <a:extLst>
              <a:ext uri="{FF2B5EF4-FFF2-40B4-BE49-F238E27FC236}">
                <a16:creationId xmlns:a16="http://schemas.microsoft.com/office/drawing/2014/main" id="{94A56519-A722-4D7B-AFA0-75350B822F4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7650C264-2237-4852-ADFF-2D1DA08118D2}" type="slidenum">
              <a:rPr lang="es-MX" altLang="es-ES" sz="1200"/>
              <a:pPr algn="r" eaLnBrk="1" hangingPunct="1"/>
              <a:t>5</a:t>
            </a:fld>
            <a:endParaRPr lang="es-MX" altLang="es-ES" sz="1200"/>
          </a:p>
        </p:txBody>
      </p:sp>
    </p:spTree>
    <p:extLst>
      <p:ext uri="{BB962C8B-B14F-4D97-AF65-F5344CB8AC3E}">
        <p14:creationId xmlns:p14="http://schemas.microsoft.com/office/powerpoint/2010/main" val="279829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>
            <a:extLst>
              <a:ext uri="{FF2B5EF4-FFF2-40B4-BE49-F238E27FC236}">
                <a16:creationId xmlns:a16="http://schemas.microsoft.com/office/drawing/2014/main" id="{DE328918-B3FE-45F8-854F-8D1D56C12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>
            <a:extLst>
              <a:ext uri="{FF2B5EF4-FFF2-40B4-BE49-F238E27FC236}">
                <a16:creationId xmlns:a16="http://schemas.microsoft.com/office/drawing/2014/main" id="{2193D796-D3C3-4B8B-AF8E-11130FB552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7588" name="3 Marcador de número de diapositiva">
            <a:extLst>
              <a:ext uri="{FF2B5EF4-FFF2-40B4-BE49-F238E27FC236}">
                <a16:creationId xmlns:a16="http://schemas.microsoft.com/office/drawing/2014/main" id="{4C4E66E1-7F61-4240-9738-AA6B81D658B7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3BC361B5-0916-47E1-96BF-D8D3BA51C945}" type="slidenum">
              <a:rPr lang="es-MX" altLang="es-ES" sz="1200"/>
              <a:pPr algn="r" eaLnBrk="1" hangingPunct="1"/>
              <a:t>6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>
            <a:extLst>
              <a:ext uri="{FF2B5EF4-FFF2-40B4-BE49-F238E27FC236}">
                <a16:creationId xmlns:a16="http://schemas.microsoft.com/office/drawing/2014/main" id="{FA8B7861-20E0-4F99-9D60-31E1AED039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>
            <a:extLst>
              <a:ext uri="{FF2B5EF4-FFF2-40B4-BE49-F238E27FC236}">
                <a16:creationId xmlns:a16="http://schemas.microsoft.com/office/drawing/2014/main" id="{D60DD953-D79D-4DEA-A1F5-B4C4634EF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8612" name="3 Marcador de número de diapositiva">
            <a:extLst>
              <a:ext uri="{FF2B5EF4-FFF2-40B4-BE49-F238E27FC236}">
                <a16:creationId xmlns:a16="http://schemas.microsoft.com/office/drawing/2014/main" id="{1515E535-DB37-42FC-8221-535AC8D3FE3F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6D6B12E-CA70-4771-AFC3-1F395D0FC91B}" type="slidenum">
              <a:rPr lang="es-MX" altLang="es-ES" sz="1200"/>
              <a:pPr algn="r" eaLnBrk="1" hangingPunct="1"/>
              <a:t>7</a:t>
            </a:fld>
            <a:endParaRPr lang="es-MX" altLang="es-E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>
            <a:extLst>
              <a:ext uri="{FF2B5EF4-FFF2-40B4-BE49-F238E27FC236}">
                <a16:creationId xmlns:a16="http://schemas.microsoft.com/office/drawing/2014/main" id="{705C33A0-979E-4D75-98E2-1303B9D946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>
            <a:extLst>
              <a:ext uri="{FF2B5EF4-FFF2-40B4-BE49-F238E27FC236}">
                <a16:creationId xmlns:a16="http://schemas.microsoft.com/office/drawing/2014/main" id="{66840A39-EA83-42DB-BF0D-389F640397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75780" name="3 Marcador de número de diapositiva">
            <a:extLst>
              <a:ext uri="{FF2B5EF4-FFF2-40B4-BE49-F238E27FC236}">
                <a16:creationId xmlns:a16="http://schemas.microsoft.com/office/drawing/2014/main" id="{CCB6524F-ACF5-4263-BAD4-3B2101551858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B5E4AF74-CE4A-4F2B-9F5C-A936B1F2285D}" type="slidenum">
              <a:rPr lang="es-MX" altLang="es-ES" sz="1200"/>
              <a:pPr algn="r" eaLnBrk="1" hangingPunct="1"/>
              <a:t>8</a:t>
            </a:fld>
            <a:endParaRPr lang="es-MX" altLang="es-ES" sz="1200"/>
          </a:p>
        </p:txBody>
      </p:sp>
    </p:spTree>
    <p:extLst>
      <p:ext uri="{BB962C8B-B14F-4D97-AF65-F5344CB8AC3E}">
        <p14:creationId xmlns:p14="http://schemas.microsoft.com/office/powerpoint/2010/main" val="153292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>
            <a:extLst>
              <a:ext uri="{FF2B5EF4-FFF2-40B4-BE49-F238E27FC236}">
                <a16:creationId xmlns:a16="http://schemas.microsoft.com/office/drawing/2014/main" id="{FA8B7861-20E0-4F99-9D60-31E1AED039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>
            <a:extLst>
              <a:ext uri="{FF2B5EF4-FFF2-40B4-BE49-F238E27FC236}">
                <a16:creationId xmlns:a16="http://schemas.microsoft.com/office/drawing/2014/main" id="{D60DD953-D79D-4DEA-A1F5-B4C4634EF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8612" name="3 Marcador de número de diapositiva">
            <a:extLst>
              <a:ext uri="{FF2B5EF4-FFF2-40B4-BE49-F238E27FC236}">
                <a16:creationId xmlns:a16="http://schemas.microsoft.com/office/drawing/2014/main" id="{1515E535-DB37-42FC-8221-535AC8D3FE3F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56D6B12E-CA70-4771-AFC3-1F395D0FC91B}" type="slidenum">
              <a:rPr lang="es-MX" altLang="es-ES" sz="1200"/>
              <a:pPr algn="r" eaLnBrk="1" hangingPunct="1"/>
              <a:t>9</a:t>
            </a:fld>
            <a:endParaRPr lang="es-MX" altLang="es-ES" sz="1200"/>
          </a:p>
        </p:txBody>
      </p:sp>
    </p:spTree>
    <p:extLst>
      <p:ext uri="{BB962C8B-B14F-4D97-AF65-F5344CB8AC3E}">
        <p14:creationId xmlns:p14="http://schemas.microsoft.com/office/powerpoint/2010/main" val="1342562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>
            <a:extLst>
              <a:ext uri="{FF2B5EF4-FFF2-40B4-BE49-F238E27FC236}">
                <a16:creationId xmlns:a16="http://schemas.microsoft.com/office/drawing/2014/main" id="{EC44B985-CE9C-43EC-A3BE-4493D5750B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>
            <a:extLst>
              <a:ext uri="{FF2B5EF4-FFF2-40B4-BE49-F238E27FC236}">
                <a16:creationId xmlns:a16="http://schemas.microsoft.com/office/drawing/2014/main" id="{6CE43B97-4540-4599-8C38-A8496AAAE6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ES"/>
          </a:p>
        </p:txBody>
      </p:sp>
      <p:sp>
        <p:nvSpPr>
          <p:cNvPr id="69636" name="3 Marcador de número de diapositiva">
            <a:extLst>
              <a:ext uri="{FF2B5EF4-FFF2-40B4-BE49-F238E27FC236}">
                <a16:creationId xmlns:a16="http://schemas.microsoft.com/office/drawing/2014/main" id="{DB861D2D-D67C-4D7E-9276-6B492C85EA6F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9" tIns="45030" rIns="90059" bIns="4503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F84812FD-B39B-4CF8-8499-53EB32570747}" type="slidenum">
              <a:rPr lang="es-MX" altLang="es-ES" sz="1200"/>
              <a:pPr algn="r" eaLnBrk="1" hangingPunct="1"/>
              <a:t>10</a:t>
            </a:fld>
            <a:endParaRPr lang="es-MX" alt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93110-7DD0-465D-823A-5C63954F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D006CA-0986-4FF7-B97E-5A93ABC23A2E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A2312-7DDD-426C-A8ED-07ECBF69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7AEDC-5BE7-4218-BD73-ABDF78D9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C3281EDD-9EC9-40D1-9815-FE7BD6571FC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2239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7D985C0-AB9F-4385-92CE-E783297CE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E3635A5-1C10-48A7-93EA-6475A9188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492E60-AE84-4012-AD3A-725C14FAB0B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524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B4C44CC-CFE4-4E5B-9DCD-12646D11B2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E8DECB9-144A-4829-B7DB-67EAB513E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C0D098-1EAD-494F-B049-4FEB98E6AA5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17740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5190D9B-E151-4277-8EF0-4952967A69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10C35D2-3B6E-47F2-B213-08CB80F59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FAC532-408E-4A94-AFEE-E5941DC968C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7000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F80886-923C-445D-9D79-87761394B6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424B33D-933F-4B20-AB2E-432B0298D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E01D6-DE7D-4A32-B81F-CD3FBFC7484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1936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1DAC8B2-A4A2-4732-98E0-F86C25A538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ADF1DD-11CB-40F5-97E8-1CE5E6A137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65C32C-5B7B-40A7-9FC7-8B1F7BE1BEF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27827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1763EA-CB9B-469B-A051-105169930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A9E19D-9B08-45E8-B0F9-5C395A9AC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95237A-6110-42C8-B051-00C7C22AE5E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997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7B836-3807-46A1-A364-82CD124E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F9C9D6E-8167-43CE-BDC9-746CED81583E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DA5B1-7433-425A-A89B-0E34503E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AAC1-F013-45E2-BDEC-7F1DC697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B85F5D1-C5DE-4F11-B936-679BB102321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1156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A6587-AE07-405C-9BC1-D9890CE3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364E5A9-C6F7-47E8-B05A-2C09C88D408A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B6399-8844-47AB-9D5A-E1DB8B3B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3059F-E415-434F-8D54-D914A58D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29A0F434-2A93-4825-8A47-E2E8BA48E7B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52366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21E6D-50C1-41FF-B443-68C27A66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450E3E7-981A-49F5-B82E-0BB361FEE2C7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3D991-81C6-4607-B967-3BA96867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BAF99-609B-4CBD-84C3-4BC1CFBB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6D99CBD0-3A9C-43E9-B426-4A10BC75723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8759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14A3A-C25E-47A0-93FE-E9C33E00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542DE2-5038-432A-B61F-363BD6CDCE10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377AF-95E5-42D9-930E-6F5CF6C4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ADF70-3688-4DF2-A96B-6146E68A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1C0CF45C-C372-4BA1-9639-BC8DDD2E764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1744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8FC2-27FF-4165-8289-CED7C463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A5C4F23-0B54-4AB7-B1A4-A7B448B93274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CCA7C-A709-4EA0-BC43-FDE29DB4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12CE0-899C-457A-AB6A-8A0BAB43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630DE420-AF57-49C0-A114-DAFFEDF50F9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88841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AAD76-53AF-45EC-8C40-4E21271F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F36AEA5-D42B-42D6-80B5-31E8DB9C4C58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5E0B7-AA33-44A6-8488-AE953061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4971A-E46F-4C40-921D-18D31805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9F31FB1E-BE45-4415-B465-7799503400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03980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2A743-99C6-49B2-8A36-FA255A1A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6C7695A-5BA5-4E51-A0A9-E576D95749ED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87E7F-271F-4120-90E0-2B4DFB11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ADEAB-E3EF-4616-B9B6-AD53217B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84FD2FA7-4AD5-40F7-8D7C-184BAF941C9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89142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EB7EF-40C2-4461-8F62-7AD90B47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E36651A-364E-414F-AC9C-54FF491D4C43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CA901-9D47-4CA2-A99B-079E8404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47B21-E8E0-4F32-B358-3E3AD0F4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57FDBC92-0DDF-4E71-8EE0-2F6B8226A21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62113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2189B-1509-4982-878E-954AB9C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2D215-F148-43CB-B9AD-E9936BFB265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F48DC-095F-417D-965D-70FC96B8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C937C-F2A3-4642-8437-E7DD2617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A06D5A3D-F2C0-4BB3-92E5-DF0381031C8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89422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ADCC9-3E9E-49D9-BF1E-7AA2201F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42CACF2-28CB-4780-B8F5-C9A7C626B70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8805E-A636-4AE9-9DF5-61DF8E6D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A9C0F-A05F-4B83-B6C6-204EB805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D1D294DC-1FF4-409A-B6BA-496DC303678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20844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17E09-4FCA-4A3C-A859-9BE98995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0EC1E8C-B015-4E1A-92E6-113AB1DF5D8D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6041-23A0-4D5E-99A1-AF715AFC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E572D-5EA5-4C5D-9F54-1862A3B5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ABBF3771-BDEF-4D9E-A491-94A3BEF591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50166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45630-6213-4959-884C-889CB4BD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AE75506-08A5-4F93-9680-9B82051E616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C301F-7CAA-4975-81B2-AA9C1949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A2996-CDC7-4C47-8434-AFAE7890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3F55B662-7F26-4FCC-94EE-AE41D80F9F6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6412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C563C-BE2B-4BCF-B61C-FE75A4C7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DDB664B-0217-488E-A0E9-F96F6A056F36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51959-DA4E-4E86-A0B3-972879BF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50CD3-C2E0-4CEA-9932-651202FE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2B001CF8-0F4A-4D69-A323-C63A7A22597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1126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8A3AC-E256-4621-AB6B-64FA6D4D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6C4B86F-D167-45B2-96E3-9EEC7E5CCCDC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19E81-C260-4931-AA3E-5DF16E51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FD14-32BA-4D0A-A52D-94F3BDFE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A6822B9-5D13-493B-84D5-83CDA33F8C0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3672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8641-0EAD-4C7C-B0C3-94E377E1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B80BE82-C261-4150-B35D-6255A2E5A3A2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668BC-FBB7-40DB-AF9B-5DC43071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B3D23-0707-463B-9C1E-33BE0611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CD86D-F7B3-42AF-AA6C-35BF694470C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4673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FD7B25-DAED-4940-9472-185F205DE2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B8FDB3-8112-465F-8ABF-4055AECEA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168D3A-09F9-4B84-A4CE-F87E1BB63BE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0122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36EE7-1223-4A5E-AE7E-90270521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70EA49C-8B85-4153-9434-956BEC9879C5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44D68-AD5F-49A5-B392-E8C75D9B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6D3CA-37D4-453F-B930-D1321773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783DD-BABB-41DD-9FFB-B4C6594A578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8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F672D-295F-4B71-9AB9-7867BFDA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41F108-1261-4E84-9249-2C22BEFD833B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B0122-74F6-4A54-B9DC-66531E58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7B6E-766B-4739-BB7F-413577CB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C7E5-B522-4CCB-9A70-EB8C9B04149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5721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AB208-B785-4453-A4CA-45695FF6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E0D9CF-0010-4040-AA2B-1D5EFC296F67}" type="datetime1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70562-0666-4807-966E-D92968DD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E677F-A80C-4D22-87D2-E0F7692A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892D-A5BF-49B9-85D5-EA59F9C4C81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0298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2E5A552C-CFE2-4F6B-A2FE-B434ABEB6C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F3C8B1-9580-4A00-ADDB-C850D98F74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1B4BF99A-0332-46B0-8606-611CFE8696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>
            <a:extLst>
              <a:ext uri="{FF2B5EF4-FFF2-40B4-BE49-F238E27FC236}">
                <a16:creationId xmlns:a16="http://schemas.microsoft.com/office/drawing/2014/main" id="{440302AC-2F76-40E7-B108-C2170E48FD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C595781-A8A4-4B10-9209-347608C1A6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1883CA2-5B0E-4595-9D86-0054164635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63" r:id="rId1"/>
    <p:sldLayoutId id="2147489164" r:id="rId2"/>
    <p:sldLayoutId id="2147489165" r:id="rId3"/>
    <p:sldLayoutId id="2147489166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4555E70-4310-42F4-955D-1F875DB868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E5E940C-8A96-4A4B-B37D-4C2FB20F77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69F6F-4ADD-417E-8956-BA24F29EE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9674B-25CB-4B4F-9647-C947FEAEE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01C47B84-BF87-49B6-B6EC-CF4F99E3906A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E4458-5699-4031-98D5-CB5EA4557D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43C42-CF13-4D26-BB29-00C42FF0E1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BC46FF-EE28-484E-ADAC-8AC988D954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D09EB-2BCF-4DC6-A16F-B056B830B9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67" r:id="rId1"/>
    <p:sldLayoutId id="2147489168" r:id="rId2"/>
    <p:sldLayoutId id="2147489169" r:id="rId3"/>
    <p:sldLayoutId id="2147489170" r:id="rId4"/>
    <p:sldLayoutId id="2147489171" r:id="rId5"/>
    <p:sldLayoutId id="2147489172" r:id="rId6"/>
    <p:sldLayoutId id="2147489173" r:id="rId7"/>
    <p:sldLayoutId id="2147489174" r:id="rId8"/>
    <p:sldLayoutId id="2147489175" r:id="rId9"/>
    <p:sldLayoutId id="2147489176" r:id="rId10"/>
    <p:sldLayoutId id="214748917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872B5-BEC1-49CC-987A-3E2D9A0FA723}"/>
              </a:ext>
            </a:extLst>
          </p:cNvPr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9D61A2-CDB1-4BB0-9B1A-A181BA63BD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076" name="Group 11">
            <a:extLst>
              <a:ext uri="{FF2B5EF4-FFF2-40B4-BE49-F238E27FC236}">
                <a16:creationId xmlns:a16="http://schemas.microsoft.com/office/drawing/2014/main" id="{262924BA-D406-4DA5-B1D7-2768571E64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5B9F03-7A2D-4440-A147-14222401C86C}"/>
                </a:ext>
              </a:extLst>
            </p:cNvPr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3EBAC7-8B00-4F4D-8544-5CEF43522A5C}"/>
                </a:ext>
              </a:extLst>
            </p:cNvPr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>
              <a:extLst>
                <a:ext uri="{FF2B5EF4-FFF2-40B4-BE49-F238E27FC236}">
                  <a16:creationId xmlns:a16="http://schemas.microsoft.com/office/drawing/2014/main" id="{BAC23470-128B-4183-8E3F-166A66CD260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>
              <a:extLst>
                <a:ext uri="{FF2B5EF4-FFF2-40B4-BE49-F238E27FC236}">
                  <a16:creationId xmlns:a16="http://schemas.microsoft.com/office/drawing/2014/main" id="{A3246881-5620-482E-A3FC-D82C3CAEA27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>
              <a:extLst>
                <a:ext uri="{FF2B5EF4-FFF2-40B4-BE49-F238E27FC236}">
                  <a16:creationId xmlns:a16="http://schemas.microsoft.com/office/drawing/2014/main" id="{3C419A0B-99BE-4B1D-8372-0D3BBB9090D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CB677F1-93A5-451D-AB37-67E385830D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8" name="Title Placeholder 1">
            <a:extLst>
              <a:ext uri="{FF2B5EF4-FFF2-40B4-BE49-F238E27FC236}">
                <a16:creationId xmlns:a16="http://schemas.microsoft.com/office/drawing/2014/main" id="{1B54E159-51C9-42FF-95D1-1BFA55DBDA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78" r:id="rId1"/>
    <p:sldLayoutId id="2147489179" r:id="rId2"/>
    <p:sldLayoutId id="2147489180" r:id="rId3"/>
    <p:sldLayoutId id="2147489181" r:id="rId4"/>
    <p:sldLayoutId id="2147489182" r:id="rId5"/>
    <p:sldLayoutId id="2147489183" r:id="rId6"/>
    <p:sldLayoutId id="2147489184" r:id="rId7"/>
    <p:sldLayoutId id="2147489185" r:id="rId8"/>
    <p:sldLayoutId id="2147489186" r:id="rId9"/>
    <p:sldLayoutId id="2147489187" r:id="rId10"/>
    <p:sldLayoutId id="214748918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1.png"/><Relationship Id="rId4" Type="http://schemas.openxmlformats.org/officeDocument/2006/relationships/diagramData" Target="../diagrams/data4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24.png"/><Relationship Id="rId4" Type="http://schemas.openxmlformats.org/officeDocument/2006/relationships/diagramData" Target="../diagrams/data5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6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3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332EB68-2377-4EE6-8D5F-BA4A732BD5D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115616" y="1387475"/>
            <a:ext cx="7920435" cy="283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CL" altLang="es-ES" sz="3600" b="1">
                <a:solidFill>
                  <a:srgbClr val="FFFFFF"/>
                </a:solidFill>
                <a:latin typeface="Trebuchet MS"/>
                <a:ea typeface="ヒラギノ角ゴ Pro W3"/>
                <a:sym typeface="Verdana Bold" charset="0"/>
              </a:rPr>
              <a:t>BASES DE FONDOS CONCURSABLES LÍNEA TRADICIONAL PRIVADO</a:t>
            </a:r>
            <a:br>
              <a:rPr lang="es-CL" altLang="es-ES" sz="3600" b="1">
                <a:latin typeface="Trebuchet MS" panose="020B0603020202020204" pitchFamily="34" charset="0"/>
              </a:rPr>
            </a:br>
            <a:r>
              <a:rPr lang="es-CL" altLang="es-ES" sz="3600" b="1">
                <a:solidFill>
                  <a:srgbClr val="FFFFFF"/>
                </a:solidFill>
                <a:latin typeface="Trebuchet MS"/>
                <a:ea typeface="ヒラギノ角ゴ Pro W3"/>
                <a:sym typeface="Verdana Bold" charset="0"/>
              </a:rPr>
              <a:t>GOBIERNO REGIONAL DE COQUIMBO</a:t>
            </a:r>
            <a:endParaRPr lang="es-ES_tradnl" altLang="es-ES" sz="3600" b="1">
              <a:solidFill>
                <a:srgbClr val="FFFFFF"/>
              </a:solidFill>
              <a:latin typeface="Trebuchet MS"/>
              <a:ea typeface="ヒラギノ角ゴ Pro W3"/>
              <a:sym typeface="Verdana Bold" charset="0"/>
            </a:endParaRPr>
          </a:p>
        </p:txBody>
      </p:sp>
      <p:pic>
        <p:nvPicPr>
          <p:cNvPr id="30723" name="1 Imagen">
            <a:extLst>
              <a:ext uri="{FF2B5EF4-FFF2-40B4-BE49-F238E27FC236}">
                <a16:creationId xmlns:a16="http://schemas.microsoft.com/office/drawing/2014/main" id="{704A3EEC-4443-4586-A993-B4209796E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73463"/>
            <a:ext cx="2141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Subtitle 2">
            <a:extLst>
              <a:ext uri="{FF2B5EF4-FFF2-40B4-BE49-F238E27FC236}">
                <a16:creationId xmlns:a16="http://schemas.microsoft.com/office/drawing/2014/main" id="{3588410E-5FFE-479C-BC8E-D4002E80BF49}"/>
              </a:ext>
            </a:extLst>
          </p:cNvPr>
          <p:cNvSpPr txBox="1">
            <a:spLocks/>
          </p:cNvSpPr>
          <p:nvPr/>
        </p:nvSpPr>
        <p:spPr bwMode="auto">
          <a:xfrm>
            <a:off x="5076825" y="5949950"/>
            <a:ext cx="36433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3600" b="1">
                <a:solidFill>
                  <a:srgbClr val="FFFFFF"/>
                </a:solidFill>
                <a:latin typeface="Trebuchet MS" panose="020B0603020202020204" pitchFamily="34" charset="0"/>
              </a:rPr>
              <a:t>2021</a:t>
            </a:r>
            <a:endParaRPr lang="en-US" altLang="es-ES" sz="36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2 Imagen">
            <a:extLst>
              <a:ext uri="{FF2B5EF4-FFF2-40B4-BE49-F238E27FC236}">
                <a16:creationId xmlns:a16="http://schemas.microsoft.com/office/drawing/2014/main" id="{B18F52E2-8F8E-48F2-97C3-79D50C769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3 CuadroTexto">
            <a:extLst>
              <a:ext uri="{FF2B5EF4-FFF2-40B4-BE49-F238E27FC236}">
                <a16:creationId xmlns:a16="http://schemas.microsoft.com/office/drawing/2014/main" id="{1293C1A9-8BAA-47CF-A987-0316FA5BB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FONDO CONCURSABLE DE SEGURIDAD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981E934-531E-4A28-8256-0287391C9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675545"/>
              </p:ext>
            </p:extLst>
          </p:nvPr>
        </p:nvGraphicFramePr>
        <p:xfrm>
          <a:off x="-324544" y="18097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5F1C162D-C061-4930-9719-393527C916A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159" r="19101"/>
          <a:stretch/>
        </p:blipFill>
        <p:spPr>
          <a:xfrm>
            <a:off x="4845500" y="1644295"/>
            <a:ext cx="2421187" cy="238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661CE9-82AE-4DD9-9240-21DBE1727D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0350" y="3206830"/>
            <a:ext cx="2209800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0E7962-3A5B-4B57-865E-4EE8B110E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5487" y="4689556"/>
            <a:ext cx="253365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2 Imagen">
            <a:extLst>
              <a:ext uri="{FF2B5EF4-FFF2-40B4-BE49-F238E27FC236}">
                <a16:creationId xmlns:a16="http://schemas.microsoft.com/office/drawing/2014/main" id="{9A256CAF-550E-4820-B07A-9F0E5AF14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C4AFF615-1F46-4B91-AE87-1ADA385D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FINANCIAMIENTO FONDO DE SEGURIDAD CIUDADANA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3CD7D860-BAA1-4C6A-936C-D97BA091B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10549"/>
              </p:ext>
            </p:extLst>
          </p:nvPr>
        </p:nvGraphicFramePr>
        <p:xfrm>
          <a:off x="611560" y="1397000"/>
          <a:ext cx="7453750" cy="4895896"/>
        </p:xfrm>
        <a:graphic>
          <a:graphicData uri="http://schemas.openxmlformats.org/drawingml/2006/table">
            <a:tbl>
              <a:tblPr firstRow="1" firstCol="1" lastCol="1" bandRow="1">
                <a:tableStyleId>{5A111915-BE36-4E01-A7E5-04B1672EAD32}</a:tableStyleId>
              </a:tblPr>
              <a:tblGrid>
                <a:gridCol w="2085730">
                  <a:extLst>
                    <a:ext uri="{9D8B030D-6E8A-4147-A177-3AD203B41FA5}">
                      <a16:colId xmlns:a16="http://schemas.microsoft.com/office/drawing/2014/main" val="4253959265"/>
                    </a:ext>
                  </a:extLst>
                </a:gridCol>
                <a:gridCol w="3271730">
                  <a:extLst>
                    <a:ext uri="{9D8B030D-6E8A-4147-A177-3AD203B41FA5}">
                      <a16:colId xmlns:a16="http://schemas.microsoft.com/office/drawing/2014/main" val="936506819"/>
                    </a:ext>
                  </a:extLst>
                </a:gridCol>
                <a:gridCol w="2096290">
                  <a:extLst>
                    <a:ext uri="{9D8B030D-6E8A-4147-A177-3AD203B41FA5}">
                      <a16:colId xmlns:a16="http://schemas.microsoft.com/office/drawing/2014/main" val="2046782495"/>
                    </a:ext>
                  </a:extLst>
                </a:gridCol>
              </a:tblGrid>
              <a:tr h="3247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>
                          <a:effectLst/>
                        </a:rPr>
                        <a:t>LÍNEAS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 err="1">
                          <a:effectLst/>
                        </a:rPr>
                        <a:t>SUBLÍNEA</a:t>
                      </a:r>
                      <a:endParaRPr lang="es-CL" sz="2000" b="1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>
                          <a:effectLst/>
                        </a:rPr>
                        <a:t>MONTO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054654"/>
                  </a:ext>
                </a:extLst>
              </a:tr>
              <a:tr h="494916">
                <a:tc rowSpan="4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</a:rPr>
                        <a:t>Intervención Social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endParaRPr lang="es-CL" sz="15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</a:rPr>
                        <a:t>Promoción de derechos y asistencia a víctimas</a:t>
                      </a:r>
                      <a:endParaRPr lang="es-CL" sz="1500" b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MX" sz="1500"/>
                        <a:t>$3.000.000</a:t>
                      </a:r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611434"/>
                  </a:ext>
                </a:extLst>
              </a:tr>
              <a:tr h="49491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</a:rPr>
                        <a:t>Prevención comunitaria del delito y la violencia</a:t>
                      </a:r>
                      <a:endParaRPr lang="es-CL" sz="1500" b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58091"/>
                  </a:ext>
                </a:extLst>
              </a:tr>
              <a:tr h="49491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</a:rPr>
                        <a:t>Prevención de la violencia escolar</a:t>
                      </a:r>
                      <a:endParaRPr lang="es-CL" sz="1500" b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71016"/>
                  </a:ext>
                </a:extLst>
              </a:tr>
              <a:tr h="49491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</a:rPr>
                        <a:t>Cuidado y tenencia responsable de mascotas</a:t>
                      </a:r>
                      <a:endParaRPr lang="es-CL" sz="1500" b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720900"/>
                  </a:ext>
                </a:extLst>
              </a:tr>
              <a:tr h="494916">
                <a:tc rowSpan="4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</a:rPr>
                        <a:t>Intervención Situacional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</a:rPr>
                        <a:t>Recuperación de espacios públicos</a:t>
                      </a:r>
                      <a:endParaRPr lang="es-CL" sz="1500" b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500"/>
                        <a:t>$6.000.000</a:t>
                      </a:r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412264"/>
                  </a:ext>
                </a:extLst>
              </a:tr>
              <a:tr h="74237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</a:rPr>
                        <a:t>Mejoramiento del equipamiento de espacios públicos y comunitarios</a:t>
                      </a:r>
                      <a:endParaRPr lang="es-CL" sz="1500" b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202923"/>
                  </a:ext>
                </a:extLst>
              </a:tr>
              <a:tr h="49491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</a:rPr>
                        <a:t>Sistemas de Alarmas Comunitarias</a:t>
                      </a:r>
                      <a:endParaRPr lang="es-CL" sz="1500" b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500"/>
                        <a:t>$2.000.000</a:t>
                      </a:r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10068"/>
                  </a:ext>
                </a:extLst>
              </a:tr>
              <a:tr h="74237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</a:rPr>
                        <a:t>Sistemas de cámaras de seguridad con circuito cerrado de televisión (CCTV)</a:t>
                      </a:r>
                      <a:endParaRPr lang="es-CL" sz="1500" b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611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2 Imagen">
            <a:extLst>
              <a:ext uri="{FF2B5EF4-FFF2-40B4-BE49-F238E27FC236}">
                <a16:creationId xmlns:a16="http://schemas.microsoft.com/office/drawing/2014/main" id="{7EEC1E24-5AC0-40E3-B003-21E43F01D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3 CuadroTexto">
            <a:extLst>
              <a:ext uri="{FF2B5EF4-FFF2-40B4-BE49-F238E27FC236}">
                <a16:creationId xmlns:a16="http://schemas.microsoft.com/office/drawing/2014/main" id="{64B9C624-6E42-4BF6-B619-205B65A8D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08" y="638205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 dirty="0">
                <a:solidFill>
                  <a:schemeClr val="tx2"/>
                </a:solidFill>
                <a:latin typeface="Trebuchet MS"/>
                <a:ea typeface="ヒラギノ角ゴ Pro W3"/>
              </a:rPr>
              <a:t>FONDO SOCIAL Y DE PREVENCIÓN Y REHABILITACIÓN DE DROGAS</a:t>
            </a:r>
            <a:endParaRPr lang="es-ES" altLang="es-CL" sz="2800" b="1" dirty="0">
              <a:solidFill>
                <a:schemeClr val="tx2"/>
              </a:solidFill>
              <a:latin typeface="Trebuchet MS"/>
              <a:ea typeface="ヒラギノ角ゴ Pro W3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8137CA3-CD8D-44E9-8CDB-4C64E7873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36826"/>
              </p:ext>
            </p:extLst>
          </p:nvPr>
        </p:nvGraphicFramePr>
        <p:xfrm>
          <a:off x="-252536" y="18097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4">
            <a:extLst>
              <a:ext uri="{FF2B5EF4-FFF2-40B4-BE49-F238E27FC236}">
                <a16:creationId xmlns:a16="http://schemas.microsoft.com/office/drawing/2014/main" id="{BC25B1EA-E7C2-412A-841D-3588BBE5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412442"/>
            <a:ext cx="253365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>
            <a:extLst>
              <a:ext uri="{FF2B5EF4-FFF2-40B4-BE49-F238E27FC236}">
                <a16:creationId xmlns:a16="http://schemas.microsoft.com/office/drawing/2014/main" id="{DA509FF6-52EA-41F0-B1C2-9D02205B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46400"/>
            <a:ext cx="3333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256A9930-EA00-48F2-9B47-9FD8D484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99" y="4351698"/>
            <a:ext cx="3105734" cy="2207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2 Imagen">
            <a:extLst>
              <a:ext uri="{FF2B5EF4-FFF2-40B4-BE49-F238E27FC236}">
                <a16:creationId xmlns:a16="http://schemas.microsoft.com/office/drawing/2014/main" id="{B9152B3A-2F3D-4025-990B-C2B219F3E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EDD4BA57-C16C-4F4B-B3D3-B443A48EC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FINANCIAMIENTO FONDO SOCIAL Y DE PREVENCIÓN Y REHABILITACIÓN DE DROGAS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07023D4-70B5-4C6E-A179-C6DC14DAB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073095"/>
              </p:ext>
            </p:extLst>
          </p:nvPr>
        </p:nvGraphicFramePr>
        <p:xfrm>
          <a:off x="611051" y="2276872"/>
          <a:ext cx="7848872" cy="2376265"/>
        </p:xfrm>
        <a:graphic>
          <a:graphicData uri="http://schemas.openxmlformats.org/drawingml/2006/table">
            <a:tbl>
              <a:tblPr firstRow="1" lastCol="1" bandCol="1">
                <a:tableStyleId>{912C8C85-51F0-491E-9774-3900AFEF0FD7}</a:tableStyleId>
              </a:tblPr>
              <a:tblGrid>
                <a:gridCol w="6002078">
                  <a:extLst>
                    <a:ext uri="{9D8B030D-6E8A-4147-A177-3AD203B41FA5}">
                      <a16:colId xmlns:a16="http://schemas.microsoft.com/office/drawing/2014/main" val="720729057"/>
                    </a:ext>
                  </a:extLst>
                </a:gridCol>
                <a:gridCol w="1846794">
                  <a:extLst>
                    <a:ext uri="{9D8B030D-6E8A-4147-A177-3AD203B41FA5}">
                      <a16:colId xmlns:a16="http://schemas.microsoft.com/office/drawing/2014/main" val="731499362"/>
                    </a:ext>
                  </a:extLst>
                </a:gridCol>
              </a:tblGrid>
              <a:tr h="5777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>
                          <a:effectLst/>
                          <a:latin typeface="Trebuchet MS" panose="020B0603020202020204" pitchFamily="34" charset="0"/>
                        </a:rPr>
                        <a:t>LÍNEA</a:t>
                      </a:r>
                      <a:endParaRPr lang="es-CL" sz="2000" b="1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>
                          <a:effectLst/>
                          <a:latin typeface="Trebuchet MS" panose="020B0603020202020204" pitchFamily="34" charset="0"/>
                        </a:rPr>
                        <a:t>MONTO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762584"/>
                  </a:ext>
                </a:extLst>
              </a:tr>
              <a:tr h="5777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rme"/>
                          <a:cs typeface="Carme"/>
                        </a:rPr>
                        <a:t>Promoción, integración social y calidad de vida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500">
                          <a:latin typeface="Trebuchet MS" panose="020B0603020202020204" pitchFamily="34" charset="0"/>
                        </a:rPr>
                        <a:t>$3.000.000</a:t>
                      </a:r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171742"/>
                  </a:ext>
                </a:extLst>
              </a:tr>
              <a:tr h="5452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rme"/>
                          <a:cs typeface="Carme"/>
                        </a:rPr>
                        <a:t>Actividades de apoyo en la prevención y rehabilitación de drogas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388669"/>
                  </a:ext>
                </a:extLst>
              </a:tr>
              <a:tr h="6754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rme"/>
                          <a:cs typeface="Carme"/>
                        </a:rPr>
                        <a:t>Atención de Adultos Mayores (integración del envejecimiento activo)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L" sz="16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6016994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2 Imagen">
            <a:extLst>
              <a:ext uri="{FF2B5EF4-FFF2-40B4-BE49-F238E27FC236}">
                <a16:creationId xmlns:a16="http://schemas.microsoft.com/office/drawing/2014/main" id="{DE4653E0-BDE8-4D5B-853E-9CDB9115E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3 CuadroTexto">
            <a:extLst>
              <a:ext uri="{FF2B5EF4-FFF2-40B4-BE49-F238E27FC236}">
                <a16:creationId xmlns:a16="http://schemas.microsoft.com/office/drawing/2014/main" id="{8E36EF63-B3D1-4B9B-809A-A3DEC472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FONDO CONCURSABLE DE EDUCACIÓN AMBIENTAL Y PROTECCIÓN DEL MEDIO AMBIENTE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3E2EB10-3B98-42C9-8BBE-35D7457EF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393940"/>
              </p:ext>
            </p:extLst>
          </p:nvPr>
        </p:nvGraphicFramePr>
        <p:xfrm>
          <a:off x="-324544" y="18097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9941" name="Imagen 1">
            <a:extLst>
              <a:ext uri="{FF2B5EF4-FFF2-40B4-BE49-F238E27FC236}">
                <a16:creationId xmlns:a16="http://schemas.microsoft.com/office/drawing/2014/main" id="{8C367B49-1194-48BD-882A-D8CBD6340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233613"/>
            <a:ext cx="21351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 descr="Resultado de imagen para medio ambiente">
            <a:extLst>
              <a:ext uri="{FF2B5EF4-FFF2-40B4-BE49-F238E27FC236}">
                <a16:creationId xmlns:a16="http://schemas.microsoft.com/office/drawing/2014/main" id="{D92DD1A4-BE9B-4D39-82B8-D5DAE355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649663"/>
            <a:ext cx="21351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2 Imagen">
            <a:extLst>
              <a:ext uri="{FF2B5EF4-FFF2-40B4-BE49-F238E27FC236}">
                <a16:creationId xmlns:a16="http://schemas.microsoft.com/office/drawing/2014/main" id="{B1539C9C-475B-42D6-BE2F-6A6D21891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3 CuadroTexto">
            <a:extLst>
              <a:ext uri="{FF2B5EF4-FFF2-40B4-BE49-F238E27FC236}">
                <a16:creationId xmlns:a16="http://schemas.microsoft.com/office/drawing/2014/main" id="{037B8455-853D-4B3E-8F3B-758656EF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FINANCIAMIENTO FONDO DE MEDIO AMBIENTE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40964" name="AutoShape 2" descr="Resultado de imagen para economia">
            <a:extLst>
              <a:ext uri="{FF2B5EF4-FFF2-40B4-BE49-F238E27FC236}">
                <a16:creationId xmlns:a16="http://schemas.microsoft.com/office/drawing/2014/main" id="{45876040-618B-4F8F-8383-083027EF11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es-CL" altLang="es-CL"/>
          </a:p>
        </p:txBody>
      </p:sp>
      <p:graphicFrame>
        <p:nvGraphicFramePr>
          <p:cNvPr id="12" name="Tabla 6">
            <a:extLst>
              <a:ext uri="{FF2B5EF4-FFF2-40B4-BE49-F238E27FC236}">
                <a16:creationId xmlns:a16="http://schemas.microsoft.com/office/drawing/2014/main" id="{3E917503-7C41-4FA6-BC6E-5C1E1BA5C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604049"/>
              </p:ext>
            </p:extLst>
          </p:nvPr>
        </p:nvGraphicFramePr>
        <p:xfrm>
          <a:off x="539552" y="1516340"/>
          <a:ext cx="7848872" cy="2403804"/>
        </p:xfrm>
        <a:graphic>
          <a:graphicData uri="http://schemas.openxmlformats.org/drawingml/2006/table">
            <a:tbl>
              <a:tblPr firstRow="1" lastCol="1" bandCol="1">
                <a:tableStyleId>{F2DE63D5-997A-4646-A377-4702673A728D}</a:tableStyleId>
              </a:tblPr>
              <a:tblGrid>
                <a:gridCol w="6002078">
                  <a:extLst>
                    <a:ext uri="{9D8B030D-6E8A-4147-A177-3AD203B41FA5}">
                      <a16:colId xmlns:a16="http://schemas.microsoft.com/office/drawing/2014/main" val="720729057"/>
                    </a:ext>
                  </a:extLst>
                </a:gridCol>
                <a:gridCol w="1846794">
                  <a:extLst>
                    <a:ext uri="{9D8B030D-6E8A-4147-A177-3AD203B41FA5}">
                      <a16:colId xmlns:a16="http://schemas.microsoft.com/office/drawing/2014/main" val="731499362"/>
                    </a:ext>
                  </a:extLst>
                </a:gridCol>
              </a:tblGrid>
              <a:tr h="4481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>
                          <a:effectLst/>
                          <a:latin typeface="Trebuchet MS" panose="020B0603020202020204" pitchFamily="34" charset="0"/>
                        </a:rPr>
                        <a:t>LÍNEA</a:t>
                      </a:r>
                      <a:endParaRPr lang="es-CL" sz="2000" b="1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>
                          <a:effectLst/>
                          <a:latin typeface="Trebuchet MS" panose="020B0603020202020204" pitchFamily="34" charset="0"/>
                        </a:rPr>
                        <a:t>MONTO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762584"/>
                  </a:ext>
                </a:extLst>
              </a:tr>
              <a:tr h="4154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Carme"/>
                          <a:cs typeface="Carme"/>
                        </a:rPr>
                        <a:t>Gestión de residuos y reciclaje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MX" sz="1500">
                          <a:latin typeface="Trebuchet MS" panose="020B0603020202020204" pitchFamily="34" charset="0"/>
                        </a:rPr>
                        <a:t>$3.000.000</a:t>
                      </a:r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16171742"/>
                  </a:ext>
                </a:extLst>
              </a:tr>
              <a:tr h="3547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Carme"/>
                          <a:cs typeface="Carme"/>
                        </a:rPr>
                        <a:t>Gestión de recursos Hídricos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5388669"/>
                  </a:ext>
                </a:extLst>
              </a:tr>
              <a:tr h="4154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Carme"/>
                          <a:cs typeface="Carme"/>
                        </a:rPr>
                        <a:t>Biodiversidad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L" sz="160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1699433"/>
                  </a:ext>
                </a:extLst>
              </a:tr>
              <a:tr h="4154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Carme"/>
                          <a:cs typeface="Carme"/>
                        </a:rPr>
                        <a:t>Contaminación Ambiental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88299680"/>
                  </a:ext>
                </a:extLst>
              </a:tr>
              <a:tr h="3547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solidFill>
                            <a:srgbClr val="000000"/>
                          </a:solidFill>
                          <a:effectLst/>
                          <a:latin typeface="Futura Bk BT"/>
                          <a:ea typeface="Carme"/>
                          <a:cs typeface="Carme"/>
                        </a:rPr>
                        <a:t>Educación Ambiental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Carme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L" sz="160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18250835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956433F3-68F4-48DC-9FF7-BBCDE6E10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5763078"/>
            <a:ext cx="1724025" cy="10982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22CC78-F3D5-49CB-B019-023214B7C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799" y="5759778"/>
            <a:ext cx="1724025" cy="10982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F08A2B-876D-4007-946F-356FAE041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24" y="5759778"/>
            <a:ext cx="1724025" cy="10982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D5BCE03-59A3-4F01-BAF5-CBE0514FA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849" y="5759778"/>
            <a:ext cx="1724025" cy="109822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4F60891-4806-46B9-AB9B-121D0E082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49" y="5756478"/>
            <a:ext cx="1724025" cy="10982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B540985-541F-4CC1-90DF-1509626DA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774" y="5759778"/>
            <a:ext cx="1724025" cy="10982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2 Imagen">
            <a:extLst>
              <a:ext uri="{FF2B5EF4-FFF2-40B4-BE49-F238E27FC236}">
                <a16:creationId xmlns:a16="http://schemas.microsoft.com/office/drawing/2014/main" id="{CB048DA8-EE72-4179-BBEA-4F5FDC4B2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66127AC3-6B25-4B41-8121-0D944964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DOCUMENTOS GENERALES A PRESENTAR:</a:t>
            </a:r>
            <a:endParaRPr lang="es-ES" sz="2800" b="1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41919E68-711A-4F7A-98F1-E093D5F3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013325"/>
            <a:ext cx="1300162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1 Rectángulo">
            <a:extLst>
              <a:ext uri="{FF2B5EF4-FFF2-40B4-BE49-F238E27FC236}">
                <a16:creationId xmlns:a16="http://schemas.microsoft.com/office/drawing/2014/main" id="{71882657-939C-4FAC-80AC-B26D61FF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7" y="1614488"/>
            <a:ext cx="676441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buFont typeface="+mj-lt"/>
              <a:buAutoNum type="alphaLcParenR"/>
            </a:pPr>
            <a:r>
              <a:rPr lang="es-CL" altLang="es-CL">
                <a:solidFill>
                  <a:srgbClr val="005FA1"/>
                </a:solidFill>
                <a:latin typeface="Trebuchet MS" panose="020B0603020202020204" pitchFamily="34" charset="0"/>
              </a:rPr>
              <a:t>Fotocopia legible del RUT de la organización.</a:t>
            </a:r>
          </a:p>
          <a:p>
            <a:pPr eaLnBrk="1" hangingPunct="1">
              <a:buFont typeface="+mj-lt"/>
              <a:buAutoNum type="alphaLcParenR"/>
            </a:pPr>
            <a:endParaRPr lang="es-CL" alt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+mj-lt"/>
              <a:buAutoNum type="alphaLcParenR"/>
            </a:pPr>
            <a:r>
              <a:rPr lang="es-CL" altLang="es-CL">
                <a:solidFill>
                  <a:srgbClr val="005FA1"/>
                </a:solidFill>
                <a:latin typeface="Trebuchet MS" panose="020B0603020202020204" pitchFamily="34" charset="0"/>
              </a:rPr>
              <a:t>Fotocopia legible y vigente  de la cédula del representante legal.</a:t>
            </a:r>
          </a:p>
          <a:p>
            <a:pPr eaLnBrk="1" hangingPunct="1">
              <a:buFont typeface="+mj-lt"/>
              <a:buAutoNum type="alphaLcParenR"/>
            </a:pPr>
            <a:endParaRPr lang="es-CL" alt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+mj-lt"/>
              <a:buAutoNum type="alphaLcParenR"/>
            </a:pPr>
            <a:r>
              <a:rPr lang="es-CL" altLang="es-CL">
                <a:solidFill>
                  <a:srgbClr val="005FA1"/>
                </a:solidFill>
                <a:latin typeface="Trebuchet MS" panose="020B0603020202020204" pitchFamily="34" charset="0"/>
              </a:rPr>
              <a:t>Certificado de vigencia de la directiva. Emitido a lo menos con un año de antigüedad.</a:t>
            </a:r>
          </a:p>
          <a:p>
            <a:pPr eaLnBrk="1" hangingPunct="1">
              <a:buFont typeface="+mj-lt"/>
              <a:buAutoNum type="alphaLcParenR"/>
            </a:pPr>
            <a:endParaRPr lang="es-CL" alt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+mj-lt"/>
              <a:buAutoNum type="alphaLcParenR"/>
            </a:pPr>
            <a:r>
              <a:rPr lang="es-CL" altLang="es-CL">
                <a:solidFill>
                  <a:srgbClr val="005FA1"/>
                </a:solidFill>
                <a:latin typeface="Trebuchet MS" panose="020B0603020202020204" pitchFamily="34" charset="0"/>
              </a:rPr>
              <a:t>Acreditar domicilio del representante legal.</a:t>
            </a:r>
          </a:p>
          <a:p>
            <a:pPr eaLnBrk="1" hangingPunct="1">
              <a:buFont typeface="+mj-lt"/>
              <a:buAutoNum type="alphaLcParenR"/>
            </a:pPr>
            <a:endParaRPr lang="es-CL" alt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+mj-lt"/>
              <a:buAutoNum type="alphaLcParenR"/>
            </a:pPr>
            <a:r>
              <a:rPr lang="es-CL" altLang="es-CL">
                <a:solidFill>
                  <a:srgbClr val="005FA1"/>
                </a:solidFill>
                <a:latin typeface="Trebuchet MS" panose="020B0603020202020204" pitchFamily="34" charset="0"/>
              </a:rPr>
              <a:t>Anexo N°4 para todos los proyectos que consideren talleres, reuniones, charlas, cursos, seminarios o similares.</a:t>
            </a:r>
          </a:p>
          <a:p>
            <a:pPr eaLnBrk="1" hangingPunct="1">
              <a:buFont typeface="+mj-lt"/>
              <a:buAutoNum type="alphaLcParenR"/>
            </a:pPr>
            <a:endParaRPr lang="es-CL" alt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marL="0" indent="0" eaLnBrk="1" hangingPunct="1"/>
            <a:endParaRPr lang="es-CL" altLang="es-CL">
              <a:solidFill>
                <a:srgbClr val="005FA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2 Imagen">
            <a:extLst>
              <a:ext uri="{FF2B5EF4-FFF2-40B4-BE49-F238E27FC236}">
                <a16:creationId xmlns:a16="http://schemas.microsoft.com/office/drawing/2014/main" id="{CB048DA8-EE72-4179-BBEA-4F5FDC4B2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66127AC3-6B25-4B41-8121-0D944964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DOCUMENTOS GENERALES A PRESENTAR:</a:t>
            </a:r>
            <a:endParaRPr lang="es-ES" sz="2800" b="1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41919E68-711A-4F7A-98F1-E093D5F3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013325"/>
            <a:ext cx="1300162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1 Rectángulo">
            <a:extLst>
              <a:ext uri="{FF2B5EF4-FFF2-40B4-BE49-F238E27FC236}">
                <a16:creationId xmlns:a16="http://schemas.microsoft.com/office/drawing/2014/main" id="{71882657-939C-4FAC-80AC-B26D61FF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7" y="1614488"/>
            <a:ext cx="7632848" cy="458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 startAt="6"/>
            </a:pPr>
            <a:r>
              <a:rPr lang="es-CL">
                <a:solidFill>
                  <a:srgbClr val="005FA1"/>
                </a:solidFill>
                <a:latin typeface="Trebuchet MS" panose="020B0603020202020204" pitchFamily="34" charset="0"/>
              </a:rPr>
              <a:t>En caso de los premios o reconocimientos que sean considerados en el ítem de operación debe adjuntar una cotización que contenga el detalle del producto a entregar.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 startAt="6"/>
            </a:pPr>
            <a:endParaRPr 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 startAt="6"/>
            </a:pPr>
            <a:r>
              <a:rPr lang="es-CL">
                <a:solidFill>
                  <a:srgbClr val="005FA1"/>
                </a:solidFill>
                <a:latin typeface="Trebuchet MS" panose="020B0603020202020204" pitchFamily="34" charset="0"/>
              </a:rPr>
              <a:t>Para el ítem de inversiones se debe adjuntar una (1) cotización del o los productos a adquirir.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 startAt="6"/>
            </a:pPr>
            <a:endParaRPr 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 startAt="6"/>
            </a:pPr>
            <a:r>
              <a:rPr lang="es-CL">
                <a:solidFill>
                  <a:srgbClr val="005FA1"/>
                </a:solidFill>
                <a:latin typeface="Trebuchet MS" panose="020B0603020202020204" pitchFamily="34" charset="0"/>
              </a:rPr>
              <a:t>Anexo 1: Presentación del proyecto y declaración jurada simple, firmada por el representante legal secretario (a) y tesorero (a).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 startAt="6"/>
            </a:pPr>
            <a:endParaRPr 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 startAt="6"/>
            </a:pPr>
            <a:r>
              <a:rPr lang="es-CL">
                <a:solidFill>
                  <a:srgbClr val="005FA1"/>
                </a:solidFill>
                <a:latin typeface="Trebuchet MS" panose="020B0603020202020204" pitchFamily="34" charset="0"/>
              </a:rPr>
              <a:t>Anexo 2: Declaración de participación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 startAt="6"/>
            </a:pPr>
            <a:endParaRPr lang="es-CL">
              <a:solidFill>
                <a:srgbClr val="005FA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0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2 Imagen">
            <a:extLst>
              <a:ext uri="{FF2B5EF4-FFF2-40B4-BE49-F238E27FC236}">
                <a16:creationId xmlns:a16="http://schemas.microsoft.com/office/drawing/2014/main" id="{CB048DA8-EE72-4179-BBEA-4F5FDC4B2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66127AC3-6B25-4B41-8121-0D944964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DOCUMENTOS GENERALES A PRESENTAR:</a:t>
            </a:r>
            <a:endParaRPr lang="es-ES" sz="2800" b="1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41919E68-711A-4F7A-98F1-E093D5F3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61" y="5478462"/>
            <a:ext cx="1300162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1 Rectángulo">
            <a:extLst>
              <a:ext uri="{FF2B5EF4-FFF2-40B4-BE49-F238E27FC236}">
                <a16:creationId xmlns:a16="http://schemas.microsoft.com/office/drawing/2014/main" id="{71882657-939C-4FAC-80AC-B26D61FF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7" y="1614488"/>
            <a:ext cx="7632848" cy="47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+mj-lt"/>
              <a:buAutoNum type="alphaLcParenR" startAt="10"/>
            </a:pPr>
            <a:r>
              <a:rPr lang="es-CL">
                <a:solidFill>
                  <a:srgbClr val="005FA1"/>
                </a:solidFill>
                <a:latin typeface="Trebuchet MS" panose="020B0603020202020204" pitchFamily="34" charset="0"/>
              </a:rPr>
              <a:t>Anexo 2: Declaración de participación del ejecutor, firmado, perciba o no remuneraciones.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+mj-lt"/>
              <a:buAutoNum type="alphaLcParenR" startAt="10"/>
            </a:pPr>
            <a:endParaRPr 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lphaLcParenR" startAt="10"/>
            </a:pPr>
            <a:r>
              <a:rPr lang="es-CL">
                <a:solidFill>
                  <a:srgbClr val="005FA1"/>
                </a:solidFill>
                <a:latin typeface="Trebuchet MS" panose="020B0603020202020204" pitchFamily="34" charset="0"/>
              </a:rPr>
              <a:t>Declaración de participación, firmada, de cada una de las personas que participe en el proyecto.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lphaLcParenR" startAt="10"/>
            </a:pPr>
            <a:endParaRPr 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lphaLcParenR" startAt="10"/>
            </a:pPr>
            <a:r>
              <a:rPr lang="es-CL">
                <a:solidFill>
                  <a:srgbClr val="005FA1"/>
                </a:solidFill>
                <a:latin typeface="Trebuchet MS" panose="020B0603020202020204" pitchFamily="34" charset="0"/>
              </a:rPr>
              <a:t>Fotocopia de la libreta de ahorro, cuenta corriente, cartola electrónica u otro documento que acredite la existencia de una cuenta de la organización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lphaLcParenR" startAt="10"/>
            </a:pPr>
            <a:endParaRPr 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 startAt="10"/>
            </a:pPr>
            <a:r>
              <a:rPr lang="es-CL">
                <a:solidFill>
                  <a:srgbClr val="005FA1"/>
                </a:solidFill>
                <a:latin typeface="Trebuchet MS" panose="020B0603020202020204" pitchFamily="34" charset="0"/>
              </a:rPr>
              <a:t>Para el caso de corporaciones y fundaciones, adjuntar copia del estatuto social y mandato de representación.</a:t>
            </a:r>
          </a:p>
          <a:p>
            <a:pPr marL="0" indent="0" eaLnBrk="1" hangingPunct="1"/>
            <a:endParaRPr lang="es-CL" altLang="es-CL">
              <a:solidFill>
                <a:srgbClr val="005FA1"/>
              </a:solidFill>
              <a:latin typeface="Trebuchet MS" panose="020B0603020202020204" pitchFamily="34" charset="0"/>
            </a:endParaRPr>
          </a:p>
          <a:p>
            <a:pPr marL="0" indent="0" eaLnBrk="1" hangingPunct="1"/>
            <a:endParaRPr lang="es-CL" altLang="es-CL">
              <a:solidFill>
                <a:srgbClr val="005FA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84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2 Imagen">
            <a:extLst>
              <a:ext uri="{FF2B5EF4-FFF2-40B4-BE49-F238E27FC236}">
                <a16:creationId xmlns:a16="http://schemas.microsoft.com/office/drawing/2014/main" id="{25343EE1-DF04-4955-A09C-AB357C355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3B103D74-739E-4085-8A3D-89E963F0F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CRONOGRAMA FONDO TRADICIONAL</a:t>
            </a:r>
            <a:endParaRPr lang="es-ES" sz="2800" b="1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994D85E4-107C-47B5-96F3-641779ECA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00721"/>
              </p:ext>
            </p:extLst>
          </p:nvPr>
        </p:nvGraphicFramePr>
        <p:xfrm>
          <a:off x="319088" y="1557336"/>
          <a:ext cx="8557052" cy="38854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7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4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3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25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2559">
                  <a:extLst>
                    <a:ext uri="{9D8B030D-6E8A-4147-A177-3AD203B41FA5}">
                      <a16:colId xmlns:a16="http://schemas.microsoft.com/office/drawing/2014/main" val="4205932162"/>
                    </a:ext>
                  </a:extLst>
                </a:gridCol>
                <a:gridCol w="532559">
                  <a:extLst>
                    <a:ext uri="{9D8B030D-6E8A-4147-A177-3AD203B41FA5}">
                      <a16:colId xmlns:a16="http://schemas.microsoft.com/office/drawing/2014/main" val="680654632"/>
                    </a:ext>
                  </a:extLst>
                </a:gridCol>
              </a:tblGrid>
              <a:tr h="548620"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ETAPAS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MAR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ABR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/>
                        </a:rPr>
                        <a:t>MAY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JUN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JUL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/>
                        </a:rPr>
                        <a:t>AGO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/>
                        </a:rPr>
                        <a:t>SEP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OCT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NOV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DIC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MX" sz="1500">
                          <a:latin typeface="Trebuchet MS" panose="020B0603020202020204" pitchFamily="34" charset="0"/>
                        </a:rPr>
                        <a:t>ENE</a:t>
                      </a:r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r>
                        <a:rPr lang="es-MX" sz="1500">
                          <a:latin typeface="Trebuchet MS" panose="020B0603020202020204" pitchFamily="34" charset="0"/>
                        </a:rPr>
                        <a:t>FEB</a:t>
                      </a:r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Postulación</a:t>
                      </a: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 err="1">
                          <a:latin typeface="Trebuchet MS" panose="020B0603020202020204" pitchFamily="34" charset="0"/>
                        </a:rPr>
                        <a:t>Eval</a:t>
                      </a:r>
                      <a:r>
                        <a:rPr lang="es-CL" sz="1500">
                          <a:latin typeface="Trebuchet MS" panose="020B0603020202020204" pitchFamily="34" charset="0"/>
                        </a:rPr>
                        <a:t>. </a:t>
                      </a:r>
                      <a:r>
                        <a:rPr lang="es-CL" sz="1500" err="1">
                          <a:latin typeface="Trebuchet MS" panose="020B0603020202020204" pitchFamily="34" charset="0"/>
                        </a:rPr>
                        <a:t>Adm</a:t>
                      </a:r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CL" sz="1500" kern="120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CL" sz="1500" kern="120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MX" sz="1500">
                          <a:latin typeface="Trebuchet MS"/>
                        </a:rPr>
                        <a:t>Apelación (*)</a:t>
                      </a: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35235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MX" sz="1500" err="1">
                          <a:latin typeface="Trebuchet MS"/>
                        </a:rPr>
                        <a:t>Eval</a:t>
                      </a:r>
                      <a:r>
                        <a:rPr lang="es-MX" sz="1500">
                          <a:latin typeface="Trebuchet MS"/>
                        </a:rPr>
                        <a:t>. Técnica</a:t>
                      </a: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L" sz="1500">
                        <a:latin typeface="Trebuchet MS"/>
                      </a:endParaRPr>
                    </a:p>
                  </a:txBody>
                  <a:tcPr marL="91453" marR="91453" marT="45709" marB="457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531260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/>
                        </a:rPr>
                        <a:t>Selec.</a:t>
                      </a:r>
                      <a:r>
                        <a:rPr lang="es-CL" sz="1500" baseline="0">
                          <a:latin typeface="Trebuchet MS"/>
                        </a:rPr>
                        <a:t> </a:t>
                      </a:r>
                      <a:r>
                        <a:rPr lang="es-CL" sz="1500">
                          <a:latin typeface="Trebuchet MS"/>
                        </a:rPr>
                        <a:t>Comité</a:t>
                      </a: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Convenios</a:t>
                      </a: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/>
                        </a:rPr>
                        <a:t>Tranf. Recursos</a:t>
                      </a: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CL" sz="1500" kern="120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s-CL" sz="1500" kern="120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Ejecución</a:t>
                      </a: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3">
                <a:tc>
                  <a:txBody>
                    <a:bodyPr/>
                    <a:lstStyle/>
                    <a:p>
                      <a:r>
                        <a:rPr lang="es-CL" sz="1500">
                          <a:latin typeface="Trebuchet MS" panose="020B0603020202020204" pitchFamily="34" charset="0"/>
                        </a:rPr>
                        <a:t>Rendición</a:t>
                      </a: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marL="91453" marR="91453" marT="45710" marB="45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500" kern="120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45710" marB="4571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0302" name="Imagen 1">
            <a:extLst>
              <a:ext uri="{FF2B5EF4-FFF2-40B4-BE49-F238E27FC236}">
                <a16:creationId xmlns:a16="http://schemas.microsoft.com/office/drawing/2014/main" id="{47AF4F58-7229-4C6A-A74B-63D76E45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4" y="5543781"/>
            <a:ext cx="2968192" cy="131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7CD845-9DDC-4D9B-B210-F861D098BA9B}"/>
              </a:ext>
            </a:extLst>
          </p:cNvPr>
          <p:cNvSpPr/>
          <p:nvPr/>
        </p:nvSpPr>
        <p:spPr>
          <a:xfrm>
            <a:off x="461818" y="5929745"/>
            <a:ext cx="3491346" cy="4987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>
                <a:solidFill>
                  <a:schemeClr val="tx1"/>
                </a:solidFill>
              </a:rPr>
              <a:t>(*) oficinadepartes@gorecoquimbo.cl</a:t>
            </a:r>
            <a:endParaRPr lang="es-CL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2 Imagen">
            <a:extLst>
              <a:ext uri="{FF2B5EF4-FFF2-40B4-BE49-F238E27FC236}">
                <a16:creationId xmlns:a16="http://schemas.microsoft.com/office/drawing/2014/main" id="{CD0BEC98-FCE3-4286-A519-FA4F8A0E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CuadroTexto">
            <a:extLst>
              <a:ext uri="{FF2B5EF4-FFF2-40B4-BE49-F238E27FC236}">
                <a16:creationId xmlns:a16="http://schemas.microsoft.com/office/drawing/2014/main" id="{BFF6885E-DC05-49AC-A183-6DDF3428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MX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RECOMENDACIONES ANTES DE INICIAR EL TALLER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76CD769-AB85-4309-8E68-DBD39250E38C}"/>
              </a:ext>
            </a:extLst>
          </p:cNvPr>
          <p:cNvSpPr/>
          <p:nvPr/>
        </p:nvSpPr>
        <p:spPr>
          <a:xfrm>
            <a:off x="107505" y="2196446"/>
            <a:ext cx="1728192" cy="1728192"/>
          </a:xfrm>
          <a:prstGeom prst="ellipse">
            <a:avLst/>
          </a:prstGeom>
          <a:solidFill>
            <a:srgbClr val="076D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B15E13-9E3E-48B8-86B0-ED26774283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077" y="2416018"/>
            <a:ext cx="1289047" cy="12890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1EE433-8A21-4D0F-A26B-1BA844AD01C6}"/>
              </a:ext>
            </a:extLst>
          </p:cNvPr>
          <p:cNvSpPr txBox="1">
            <a:spLocks/>
          </p:cNvSpPr>
          <p:nvPr/>
        </p:nvSpPr>
        <p:spPr bwMode="auto">
          <a:xfrm>
            <a:off x="-108520" y="3952281"/>
            <a:ext cx="2304256" cy="8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altLang="es-ES" sz="2800" b="1">
                <a:solidFill>
                  <a:srgbClr val="EF4144"/>
                </a:solidFill>
                <a:latin typeface="Trebuchet MS"/>
                <a:ea typeface="ヒラギノ角ゴ Pro W3"/>
                <a:sym typeface="Verdana Bold" charset="0"/>
              </a:rPr>
              <a:t>SILENCIAR MICRÓFONO</a:t>
            </a:r>
            <a:endParaRPr lang="es-ES_tradnl" altLang="es-ES" sz="2800" b="1">
              <a:solidFill>
                <a:srgbClr val="EF4144"/>
              </a:solidFill>
              <a:latin typeface="Trebuchet MS"/>
              <a:ea typeface="ヒラギノ角ゴ Pro W3"/>
              <a:sym typeface="Verdana Bold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79A3A67-F4CE-40C2-BF4A-A66F3798D1A9}"/>
              </a:ext>
            </a:extLst>
          </p:cNvPr>
          <p:cNvSpPr/>
          <p:nvPr/>
        </p:nvSpPr>
        <p:spPr>
          <a:xfrm>
            <a:off x="2546730" y="2195310"/>
            <a:ext cx="1728192" cy="1728192"/>
          </a:xfrm>
          <a:prstGeom prst="ellipse">
            <a:avLst/>
          </a:prstGeom>
          <a:solidFill>
            <a:srgbClr val="076D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181EAF-CE75-4EFA-8C1A-3684D4C31797}"/>
              </a:ext>
            </a:extLst>
          </p:cNvPr>
          <p:cNvSpPr txBox="1">
            <a:spLocks/>
          </p:cNvSpPr>
          <p:nvPr/>
        </p:nvSpPr>
        <p:spPr bwMode="auto">
          <a:xfrm>
            <a:off x="2186740" y="3951145"/>
            <a:ext cx="2520229" cy="142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altLang="es-ES" sz="2800" b="1">
                <a:solidFill>
                  <a:srgbClr val="EF4144"/>
                </a:solidFill>
                <a:latin typeface="Trebuchet MS"/>
                <a:ea typeface="ヒラギノ角ゴ Pro W3"/>
                <a:sym typeface="Verdana Bold" charset="0"/>
              </a:rPr>
              <a:t>LEVANTE MANO PARA INTERACTUAR </a:t>
            </a:r>
            <a:endParaRPr lang="es-ES_tradnl" altLang="es-ES" sz="2800" b="1">
              <a:solidFill>
                <a:srgbClr val="EF4144"/>
              </a:solidFill>
              <a:latin typeface="Trebuchet MS"/>
              <a:ea typeface="ヒラギノ角ゴ Pro W3"/>
              <a:sym typeface="Verdana Bold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FAB1C1F-9B10-4D19-9526-068C7017B39E}"/>
              </a:ext>
            </a:extLst>
          </p:cNvPr>
          <p:cNvSpPr/>
          <p:nvPr/>
        </p:nvSpPr>
        <p:spPr>
          <a:xfrm>
            <a:off x="4922993" y="2195310"/>
            <a:ext cx="1728192" cy="1728192"/>
          </a:xfrm>
          <a:prstGeom prst="ellipse">
            <a:avLst/>
          </a:prstGeom>
          <a:solidFill>
            <a:srgbClr val="076D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059233-E8B7-4E72-A985-D0BE1A942785}"/>
              </a:ext>
            </a:extLst>
          </p:cNvPr>
          <p:cNvSpPr txBox="1">
            <a:spLocks/>
          </p:cNvSpPr>
          <p:nvPr/>
        </p:nvSpPr>
        <p:spPr bwMode="auto">
          <a:xfrm>
            <a:off x="4634960" y="3951145"/>
            <a:ext cx="2304256" cy="8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altLang="es-ES" sz="2800" b="1">
                <a:solidFill>
                  <a:srgbClr val="EF4144"/>
                </a:solidFill>
                <a:latin typeface="Trebuchet MS"/>
                <a:ea typeface="ヒラギノ角ゴ Pro W3"/>
                <a:sym typeface="Verdana Bold" charset="0"/>
              </a:rPr>
              <a:t>CONSULTA POR CHAT</a:t>
            </a:r>
            <a:endParaRPr lang="es-ES_tradnl" altLang="es-ES" sz="2800" b="1">
              <a:solidFill>
                <a:srgbClr val="EF4144"/>
              </a:solidFill>
              <a:latin typeface="Trebuchet MS"/>
              <a:ea typeface="ヒラギノ角ゴ Pro W3"/>
              <a:sym typeface="Verdana Bold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BAC666-1282-446A-8F77-9C8449D4C1D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2754" y="2454131"/>
            <a:ext cx="1249798" cy="1249798"/>
          </a:xfrm>
          <a:prstGeom prst="rect">
            <a:avLst/>
          </a:prstGeom>
        </p:spPr>
      </p:pic>
      <p:pic>
        <p:nvPicPr>
          <p:cNvPr id="13" name="Imagen 12" descr="Texto, Icono&#10;&#10;Descripción generada automáticamente">
            <a:extLst>
              <a:ext uri="{FF2B5EF4-FFF2-40B4-BE49-F238E27FC236}">
                <a16:creationId xmlns:a16="http://schemas.microsoft.com/office/drawing/2014/main" id="{B13329F5-BC4D-49D2-A618-4F32A0419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020" y="2454131"/>
            <a:ext cx="1285664" cy="1285664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0E65B0CB-118D-43D9-B161-18211CCD45E0}"/>
              </a:ext>
            </a:extLst>
          </p:cNvPr>
          <p:cNvSpPr/>
          <p:nvPr/>
        </p:nvSpPr>
        <p:spPr>
          <a:xfrm>
            <a:off x="7299256" y="2196446"/>
            <a:ext cx="1728192" cy="1728192"/>
          </a:xfrm>
          <a:prstGeom prst="ellipse">
            <a:avLst/>
          </a:prstGeom>
          <a:solidFill>
            <a:srgbClr val="076D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4B7468-2CE2-486B-B2A4-FA39292043F6}"/>
              </a:ext>
            </a:extLst>
          </p:cNvPr>
          <p:cNvSpPr txBox="1">
            <a:spLocks/>
          </p:cNvSpPr>
          <p:nvPr/>
        </p:nvSpPr>
        <p:spPr bwMode="auto">
          <a:xfrm>
            <a:off x="7011223" y="3952281"/>
            <a:ext cx="2304256" cy="8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altLang="es-ES" sz="2800" b="1">
                <a:solidFill>
                  <a:srgbClr val="EF4144"/>
                </a:solidFill>
                <a:latin typeface="Trebuchet MS"/>
                <a:ea typeface="ヒラギノ角ゴ Pro W3"/>
                <a:sym typeface="Verdana Bold" charset="0"/>
              </a:rPr>
              <a:t>REUNIÓN</a:t>
            </a:r>
          </a:p>
          <a:p>
            <a:pPr algn="ctr"/>
            <a:r>
              <a:rPr lang="es-CL" altLang="es-ES" sz="2800" b="1">
                <a:solidFill>
                  <a:srgbClr val="EF4144"/>
                </a:solidFill>
                <a:latin typeface="Trebuchet MS"/>
                <a:ea typeface="ヒラギノ角ゴ Pro W3"/>
                <a:sym typeface="Verdana Bold" charset="0"/>
              </a:rPr>
              <a:t>GRABADA</a:t>
            </a:r>
            <a:endParaRPr lang="es-ES_tradnl" altLang="es-ES" sz="2800" b="1">
              <a:solidFill>
                <a:srgbClr val="EF4144"/>
              </a:solidFill>
              <a:latin typeface="Trebuchet MS"/>
              <a:ea typeface="ヒラギノ角ゴ Pro W3"/>
              <a:sym typeface="Verdana Bold" charset="0"/>
            </a:endParaRPr>
          </a:p>
        </p:txBody>
      </p:sp>
      <p:pic>
        <p:nvPicPr>
          <p:cNvPr id="5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35CF146B-0638-400C-910B-2D498DD331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044" y="2683540"/>
            <a:ext cx="836613" cy="8366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2 Imagen">
            <a:extLst>
              <a:ext uri="{FF2B5EF4-FFF2-40B4-BE49-F238E27FC236}">
                <a16:creationId xmlns:a16="http://schemas.microsoft.com/office/drawing/2014/main" id="{27EA2CF9-80F2-4E44-BBDB-92FB5FEDB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CB4E646A-0975-4017-9B95-06EFCFCCC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PARA POSTULAR EL PROYECTO</a:t>
            </a:r>
            <a:endParaRPr lang="es-ES" sz="2800" b="1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3 Llamada rectangular redondeada">
            <a:extLst>
              <a:ext uri="{FF2B5EF4-FFF2-40B4-BE49-F238E27FC236}">
                <a16:creationId xmlns:a16="http://schemas.microsoft.com/office/drawing/2014/main" id="{119CCE6A-894A-4C2E-AF55-E094BDBBF7A4}"/>
              </a:ext>
            </a:extLst>
          </p:cNvPr>
          <p:cNvSpPr/>
          <p:nvPr/>
        </p:nvSpPr>
        <p:spPr>
          <a:xfrm>
            <a:off x="4140200" y="1557338"/>
            <a:ext cx="3240088" cy="836612"/>
          </a:xfrm>
          <a:prstGeom prst="wedgeRoundRectCallout">
            <a:avLst>
              <a:gd name="adj1" fmla="val -32024"/>
              <a:gd name="adj2" fmla="val 114423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>
                <a:solidFill>
                  <a:srgbClr val="005FA1"/>
                </a:solidFill>
                <a:latin typeface="Trebuchet MS" pitchFamily="34" charset="0"/>
              </a:rPr>
              <a:t>GUARDA TODOS LOS DOCUMENTOS</a:t>
            </a:r>
          </a:p>
        </p:txBody>
      </p:sp>
      <p:sp>
        <p:nvSpPr>
          <p:cNvPr id="5" name="4 Llamada rectangular redondeada">
            <a:extLst>
              <a:ext uri="{FF2B5EF4-FFF2-40B4-BE49-F238E27FC236}">
                <a16:creationId xmlns:a16="http://schemas.microsoft.com/office/drawing/2014/main" id="{4CB12FD0-CDFA-469B-A38A-8FDF9BE40CF9}"/>
              </a:ext>
            </a:extLst>
          </p:cNvPr>
          <p:cNvSpPr/>
          <p:nvPr/>
        </p:nvSpPr>
        <p:spPr>
          <a:xfrm>
            <a:off x="495300" y="2179638"/>
            <a:ext cx="3132138" cy="674687"/>
          </a:xfrm>
          <a:prstGeom prst="wedgeRoundRectCallout">
            <a:avLst>
              <a:gd name="adj1" fmla="val 47930"/>
              <a:gd name="adj2" fmla="val 125816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>
                <a:solidFill>
                  <a:srgbClr val="005FA1"/>
                </a:solidFill>
                <a:latin typeface="Trebuchet MS" pitchFamily="34" charset="0"/>
              </a:rPr>
              <a:t>TRABAJA EN EQUIPO</a:t>
            </a:r>
          </a:p>
        </p:txBody>
      </p:sp>
      <p:sp>
        <p:nvSpPr>
          <p:cNvPr id="52230" name="6 CuadroTexto">
            <a:extLst>
              <a:ext uri="{FF2B5EF4-FFF2-40B4-BE49-F238E27FC236}">
                <a16:creationId xmlns:a16="http://schemas.microsoft.com/office/drawing/2014/main" id="{D9E68CAA-0193-4437-9367-3F2903516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465888"/>
            <a:ext cx="7345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s-CL" altLang="es-CL" sz="1200">
                <a:latin typeface="Trebuchet MS" panose="020B0603020202020204" pitchFamily="34" charset="0"/>
              </a:rPr>
              <a:t>Mayor información: fndr2.gorecoquimbo.cl. Bases Fondos Concursables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1CF1EA-B8CF-48CE-9A12-E62B727BB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6301">
            <a:off x="3845637" y="2769332"/>
            <a:ext cx="20574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4 Llamada rectangular redondeada">
            <a:extLst>
              <a:ext uri="{FF2B5EF4-FFF2-40B4-BE49-F238E27FC236}">
                <a16:creationId xmlns:a16="http://schemas.microsoft.com/office/drawing/2014/main" id="{3CDA2E7F-8606-4291-B4BB-830165697EB3}"/>
              </a:ext>
            </a:extLst>
          </p:cNvPr>
          <p:cNvSpPr/>
          <p:nvPr/>
        </p:nvSpPr>
        <p:spPr>
          <a:xfrm>
            <a:off x="250825" y="3883757"/>
            <a:ext cx="3284537" cy="2033552"/>
          </a:xfrm>
          <a:prstGeom prst="wedgeRoundRectCallout">
            <a:avLst>
              <a:gd name="adj1" fmla="val 68917"/>
              <a:gd name="adj2" fmla="val 268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>
                <a:solidFill>
                  <a:srgbClr val="005FA1"/>
                </a:solidFill>
                <a:latin typeface="Trebuchet MS" pitchFamily="34" charset="0"/>
              </a:rPr>
              <a:t>LEE EN CONJUNTO LOS DOCUMENTOS (BASES) PARA PODER COMPRENDER MEJOR LA INFORMACIÓN Y RESOLVER DUDAS DE TU INICIATIVA</a:t>
            </a:r>
          </a:p>
        </p:txBody>
      </p:sp>
      <p:sp>
        <p:nvSpPr>
          <p:cNvPr id="11" name="7 Llamada rectangular redondeada">
            <a:extLst>
              <a:ext uri="{FF2B5EF4-FFF2-40B4-BE49-F238E27FC236}">
                <a16:creationId xmlns:a16="http://schemas.microsoft.com/office/drawing/2014/main" id="{A7EA4378-54FD-4E48-B7B7-E64CAA057955}"/>
              </a:ext>
            </a:extLst>
          </p:cNvPr>
          <p:cNvSpPr/>
          <p:nvPr/>
        </p:nvSpPr>
        <p:spPr>
          <a:xfrm>
            <a:off x="5857875" y="4826000"/>
            <a:ext cx="3044825" cy="1482725"/>
          </a:xfrm>
          <a:prstGeom prst="wedgeRoundRectCallout">
            <a:avLst>
              <a:gd name="adj1" fmla="val -66102"/>
              <a:gd name="adj2" fmla="val -42850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>
                <a:solidFill>
                  <a:srgbClr val="005FA1"/>
                </a:solidFill>
                <a:latin typeface="Trebuchet MS" pitchFamily="34" charset="0"/>
              </a:rPr>
              <a:t>REALIZA TU INICIATIVA CON TIEMPO PARA QUE PUEDAS REVISAR Y RESOLVER SUS DUDAS</a:t>
            </a:r>
          </a:p>
        </p:txBody>
      </p:sp>
      <p:sp>
        <p:nvSpPr>
          <p:cNvPr id="12" name="11 Llamada rectangular redondeada">
            <a:extLst>
              <a:ext uri="{FF2B5EF4-FFF2-40B4-BE49-F238E27FC236}">
                <a16:creationId xmlns:a16="http://schemas.microsoft.com/office/drawing/2014/main" id="{EFF578BA-65D8-45C0-8AFD-88FB406E644A}"/>
              </a:ext>
            </a:extLst>
          </p:cNvPr>
          <p:cNvSpPr/>
          <p:nvPr/>
        </p:nvSpPr>
        <p:spPr>
          <a:xfrm>
            <a:off x="6172200" y="2854325"/>
            <a:ext cx="2582863" cy="863600"/>
          </a:xfrm>
          <a:prstGeom prst="wedgeRoundRectCallout">
            <a:avLst>
              <a:gd name="adj1" fmla="val -66564"/>
              <a:gd name="adj2" fmla="val 17021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>
                <a:solidFill>
                  <a:srgbClr val="005FA1"/>
                </a:solidFill>
                <a:latin typeface="Trebuchet MS" pitchFamily="34" charset="0"/>
              </a:rPr>
              <a:t>EXISTEN MONTOS MÁXIMOS POR CADA INICIATIVA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1 Imagen">
            <a:extLst>
              <a:ext uri="{FF2B5EF4-FFF2-40B4-BE49-F238E27FC236}">
                <a16:creationId xmlns:a16="http://schemas.microsoft.com/office/drawing/2014/main" id="{0D3798C3-9C75-4511-8445-6BC4BC24D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6749" r="5431" b="5501"/>
          <a:stretch>
            <a:fillRect/>
          </a:stretch>
        </p:blipFill>
        <p:spPr bwMode="auto">
          <a:xfrm>
            <a:off x="1331913" y="1412875"/>
            <a:ext cx="18351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54FAA22-49D9-4FCD-93A4-2B1DF4B2A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221259"/>
              </p:ext>
            </p:extLst>
          </p:nvPr>
        </p:nvGraphicFramePr>
        <p:xfrm>
          <a:off x="2927393" y="442818"/>
          <a:ext cx="5856297" cy="568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7DC59C24-24A1-4F3A-AD3C-3EC177CB16B6}"/>
              </a:ext>
            </a:extLst>
          </p:cNvPr>
          <p:cNvSpPr txBox="1">
            <a:spLocks/>
          </p:cNvSpPr>
          <p:nvPr/>
        </p:nvSpPr>
        <p:spPr>
          <a:xfrm>
            <a:off x="1323975" y="5373688"/>
            <a:ext cx="7772400" cy="147002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r">
              <a:defRPr/>
            </a:pPr>
            <a:endParaRPr lang="es-CL" sz="3800" i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E0A98A3-A1FD-433F-BEB4-CB38139DF832}"/>
              </a:ext>
            </a:extLst>
          </p:cNvPr>
          <p:cNvSpPr/>
          <p:nvPr/>
        </p:nvSpPr>
        <p:spPr bwMode="auto">
          <a:xfrm>
            <a:off x="6645275" y="5486400"/>
            <a:ext cx="2254250" cy="12493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18AAB39-7C0E-4D9E-B576-909215A884FF}"/>
              </a:ext>
            </a:extLst>
          </p:cNvPr>
          <p:cNvGrpSpPr/>
          <p:nvPr/>
        </p:nvGrpSpPr>
        <p:grpSpPr>
          <a:xfrm>
            <a:off x="3288147" y="442817"/>
            <a:ext cx="595659" cy="5634709"/>
            <a:chOff x="1142310" y="0"/>
            <a:chExt cx="772160" cy="4064000"/>
          </a:xfrm>
          <a:scene3d>
            <a:camera prst="orthographicFront"/>
            <a:lightRig rig="flat" dir="t"/>
          </a:scene3d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F356864-A0FC-4F30-B614-E784CF5D9E42}"/>
                </a:ext>
              </a:extLst>
            </p:cNvPr>
            <p:cNvSpPr/>
            <p:nvPr/>
          </p:nvSpPr>
          <p:spPr>
            <a:xfrm rot="16200000">
              <a:off x="-503610" y="1645920"/>
              <a:ext cx="4064000" cy="77216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C6B7293-1A1A-4F7F-B396-CAD8D778AB60}"/>
                </a:ext>
              </a:extLst>
            </p:cNvPr>
            <p:cNvSpPr txBox="1"/>
            <p:nvPr/>
          </p:nvSpPr>
          <p:spPr>
            <a:xfrm rot="16200000">
              <a:off x="-503610" y="1645920"/>
              <a:ext cx="4064000" cy="772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>
                  <a:solidFill>
                    <a:srgbClr val="0070C0"/>
                  </a:solidFill>
                  <a:latin typeface="Trebuchet MS" panose="020B0603020202020204" pitchFamily="34" charset="0"/>
                </a:rPr>
                <a:t>F    O    N    D    O    S</a:t>
              </a:r>
              <a:endParaRPr lang="es-ES" sz="2800" kern="120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2 Imagen">
            <a:extLst>
              <a:ext uri="{FF2B5EF4-FFF2-40B4-BE49-F238E27FC236}">
                <a16:creationId xmlns:a16="http://schemas.microsoft.com/office/drawing/2014/main" id="{34BFB0C1-550A-4275-984E-E187116D2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5D8344C0-1348-4684-AE66-AE8D8C3B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>
                <a:solidFill>
                  <a:srgbClr val="005F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¿CÓMO POSTULAMOS EL PROYECTO?</a:t>
            </a:r>
            <a:endParaRPr lang="es-ES" sz="2800" b="1">
              <a:solidFill>
                <a:srgbClr val="005FA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576F2441-9008-455A-9543-6C788B78B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800"/>
            <a:ext cx="2733675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>
            <a:extLst>
              <a:ext uri="{FF2B5EF4-FFF2-40B4-BE49-F238E27FC236}">
                <a16:creationId xmlns:a16="http://schemas.microsoft.com/office/drawing/2014/main" id="{12919B79-69A5-4B0C-8532-8469354A4857}"/>
              </a:ext>
            </a:extLst>
          </p:cNvPr>
          <p:cNvSpPr/>
          <p:nvPr/>
        </p:nvSpPr>
        <p:spPr>
          <a:xfrm>
            <a:off x="3275856" y="1462624"/>
            <a:ext cx="5544294" cy="1512168"/>
          </a:xfrm>
          <a:prstGeom prst="wedgeRoundRectCallout">
            <a:avLst>
              <a:gd name="adj1" fmla="val -58094"/>
              <a:gd name="adj2" fmla="val -8420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>
                <a:solidFill>
                  <a:srgbClr val="005FA1"/>
                </a:solidFill>
                <a:latin typeface="Trebuchet MS" pitchFamily="34" charset="0"/>
              </a:rPr>
              <a:t>L</a:t>
            </a:r>
            <a:r>
              <a:rPr lang="es-CL">
                <a:solidFill>
                  <a:srgbClr val="005FA1"/>
                </a:solidFill>
                <a:latin typeface="Trebuchet MS" pitchFamily="34" charset="0"/>
              </a:rPr>
              <a:t>A POSTULACIÓN ESTE AÑO 2021 SERÁ EXLUSIVAMENTE DE MANERA ON-LINE</a:t>
            </a:r>
          </a:p>
        </p:txBody>
      </p:sp>
      <p:sp>
        <p:nvSpPr>
          <p:cNvPr id="6" name="5 Entrada manual">
            <a:extLst>
              <a:ext uri="{FF2B5EF4-FFF2-40B4-BE49-F238E27FC236}">
                <a16:creationId xmlns:a16="http://schemas.microsoft.com/office/drawing/2014/main" id="{004B1FE4-524F-4CA2-A0DD-82A59335C32A}"/>
              </a:ext>
            </a:extLst>
          </p:cNvPr>
          <p:cNvSpPr/>
          <p:nvPr/>
        </p:nvSpPr>
        <p:spPr>
          <a:xfrm>
            <a:off x="250825" y="3500438"/>
            <a:ext cx="4897438" cy="2025610"/>
          </a:xfrm>
          <a:prstGeom prst="flowChartManualIn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>
                <a:solidFill>
                  <a:srgbClr val="005FA1"/>
                </a:solidFill>
                <a:latin typeface="Trebuchet MS" pitchFamily="34" charset="0"/>
              </a:rPr>
              <a:t>Postulación </a:t>
            </a:r>
            <a:r>
              <a:rPr lang="es-CL" err="1">
                <a:solidFill>
                  <a:srgbClr val="005FA1"/>
                </a:solidFill>
                <a:latin typeface="Trebuchet MS" pitchFamily="34" charset="0"/>
              </a:rPr>
              <a:t>On</a:t>
            </a:r>
            <a:r>
              <a:rPr lang="es-CL">
                <a:solidFill>
                  <a:srgbClr val="005FA1"/>
                </a:solidFill>
                <a:latin typeface="Trebuchet MS" pitchFamily="34" charset="0"/>
              </a:rPr>
              <a:t> Line a través de la plataforma de postulación</a:t>
            </a:r>
          </a:p>
          <a:p>
            <a:pPr algn="ctr">
              <a:defRPr/>
            </a:pPr>
            <a:r>
              <a:rPr lang="es-CL">
                <a:solidFill>
                  <a:srgbClr val="005FA1"/>
                </a:solidFill>
                <a:latin typeface="Trebuchet MS" pitchFamily="34" charset="0"/>
              </a:rPr>
              <a:t> </a:t>
            </a:r>
          </a:p>
          <a:p>
            <a:pPr algn="ctr">
              <a:defRPr/>
            </a:pPr>
            <a:r>
              <a:rPr lang="es-CL" sz="2800" b="1">
                <a:solidFill>
                  <a:srgbClr val="005FA1"/>
                </a:solidFill>
                <a:latin typeface="Trebuchet MS" pitchFamily="34" charset="0"/>
              </a:rPr>
              <a:t>fndr2.gorecoquimbo.gob.cl </a:t>
            </a:r>
          </a:p>
          <a:p>
            <a:pPr algn="ctr">
              <a:defRPr/>
            </a:pPr>
            <a:r>
              <a:rPr lang="es-CL">
                <a:solidFill>
                  <a:srgbClr val="005FA1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51209" name="Picture 11">
            <a:extLst>
              <a:ext uri="{FF2B5EF4-FFF2-40B4-BE49-F238E27FC236}">
                <a16:creationId xmlns:a16="http://schemas.microsoft.com/office/drawing/2014/main" id="{C98986C4-E8FA-43B3-A665-4822540F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56000"/>
            <a:ext cx="3048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2 Imagen">
            <a:extLst>
              <a:ext uri="{FF2B5EF4-FFF2-40B4-BE49-F238E27FC236}">
                <a16:creationId xmlns:a16="http://schemas.microsoft.com/office/drawing/2014/main" id="{551BCF06-518E-4E3E-A40A-44C1959A9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4BE5D086-5E99-4F25-AD4D-39B6BE80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81075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L" sz="2800" b="1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PRESENTACIÓN DE PROYECTOS</a:t>
            </a:r>
            <a:endParaRPr lang="es-ES" sz="2800" b="1">
              <a:solidFill>
                <a:srgbClr val="9848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9 Rectángulo redondeado">
            <a:extLst>
              <a:ext uri="{FF2B5EF4-FFF2-40B4-BE49-F238E27FC236}">
                <a16:creationId xmlns:a16="http://schemas.microsoft.com/office/drawing/2014/main" id="{BFBBDCF3-6F7A-49A6-83B1-4553A55332DA}"/>
              </a:ext>
            </a:extLst>
          </p:cNvPr>
          <p:cNvSpPr/>
          <p:nvPr/>
        </p:nvSpPr>
        <p:spPr>
          <a:xfrm>
            <a:off x="755650" y="1844675"/>
            <a:ext cx="7632700" cy="475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es-ES" sz="3000"/>
              <a:t>POSTULACIÓN EN LÍNEA</a:t>
            </a:r>
          </a:p>
          <a:p>
            <a:pPr algn="just">
              <a:defRPr/>
            </a:pPr>
            <a:r>
              <a:rPr lang="es-ES" sz="3000">
                <a:solidFill>
                  <a:srgbClr val="FFFF00"/>
                </a:solidFill>
              </a:rPr>
              <a:t>http://fndr2.gorecoquimbo.gob.cl/ </a:t>
            </a:r>
          </a:p>
          <a:p>
            <a:pPr algn="just">
              <a:defRPr/>
            </a:pPr>
            <a:endParaRPr lang="es-ES" sz="3000"/>
          </a:p>
          <a:p>
            <a:pPr algn="just">
              <a:defRPr/>
            </a:pPr>
            <a:endParaRPr lang="es-ES" sz="3000"/>
          </a:p>
          <a:p>
            <a:pPr algn="just">
              <a:defRPr/>
            </a:pPr>
            <a:endParaRPr lang="es-ES" sz="3000"/>
          </a:p>
          <a:p>
            <a:pPr algn="just">
              <a:defRPr/>
            </a:pPr>
            <a:endParaRPr lang="es-ES" sz="3000"/>
          </a:p>
          <a:p>
            <a:pPr algn="just">
              <a:defRPr/>
            </a:pPr>
            <a:endParaRPr lang="es-ES" sz="3000"/>
          </a:p>
          <a:p>
            <a:pPr algn="just">
              <a:defRPr/>
            </a:pPr>
            <a:endParaRPr lang="es-ES" sz="3000"/>
          </a:p>
          <a:p>
            <a:pPr algn="just">
              <a:defRPr/>
            </a:pPr>
            <a:endParaRPr lang="es-ES" sz="3000"/>
          </a:p>
        </p:txBody>
      </p:sp>
      <p:pic>
        <p:nvPicPr>
          <p:cNvPr id="54277" name="Picture 2">
            <a:extLst>
              <a:ext uri="{FF2B5EF4-FFF2-40B4-BE49-F238E27FC236}">
                <a16:creationId xmlns:a16="http://schemas.microsoft.com/office/drawing/2014/main" id="{8D617C67-03A2-44FA-8B25-CF52F93A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 b="28627"/>
          <a:stretch>
            <a:fillRect/>
          </a:stretch>
        </p:blipFill>
        <p:spPr bwMode="auto">
          <a:xfrm>
            <a:off x="1412875" y="3284538"/>
            <a:ext cx="58610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9">
            <a:extLst>
              <a:ext uri="{FF2B5EF4-FFF2-40B4-BE49-F238E27FC236}">
                <a16:creationId xmlns:a16="http://schemas.microsoft.com/office/drawing/2014/main" id="{46E8211E-CC54-49C2-B944-34B34D0E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146B76F-A6A9-405F-BF69-D03D6EF305D2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24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5299" name="Rectangle 34">
            <a:extLst>
              <a:ext uri="{FF2B5EF4-FFF2-40B4-BE49-F238E27FC236}">
                <a16:creationId xmlns:a16="http://schemas.microsoft.com/office/drawing/2014/main" id="{C8EAF496-6F48-458B-8A3E-EDEBF78A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5300" name="Rectangle 6">
            <a:extLst>
              <a:ext uri="{FF2B5EF4-FFF2-40B4-BE49-F238E27FC236}">
                <a16:creationId xmlns:a16="http://schemas.microsoft.com/office/drawing/2014/main" id="{280D4FDA-93AA-4461-B1DF-F235A7C66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graphicFrame>
        <p:nvGraphicFramePr>
          <p:cNvPr id="55301" name="Object 7">
            <a:extLst>
              <a:ext uri="{FF2B5EF4-FFF2-40B4-BE49-F238E27FC236}">
                <a16:creationId xmlns:a16="http://schemas.microsoft.com/office/drawing/2014/main" id="{18C93175-54FE-4ED4-8139-9E252852B9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1785938"/>
          <a:ext cx="6342063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12619048" imgH="5563377" progId="PBrush">
                  <p:embed/>
                </p:oleObj>
              </mc:Choice>
              <mc:Fallback>
                <p:oleObj name="Imagen de mapa de bits" r:id="rId2" imgW="12619048" imgH="5563377" progId="PBrush">
                  <p:embed/>
                  <p:pic>
                    <p:nvPicPr>
                      <p:cNvPr id="55301" name="Object 7">
                        <a:extLst>
                          <a:ext uri="{FF2B5EF4-FFF2-40B4-BE49-F238E27FC236}">
                            <a16:creationId xmlns:a16="http://schemas.microsoft.com/office/drawing/2014/main" id="{18C93175-54FE-4ED4-8139-9E252852B9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785938"/>
                        <a:ext cx="6342063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03E17B81-1552-4EBC-BFD7-89F533FF8E30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55546"/>
              <a:gd name="adj4" fmla="val 322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5303" name="15 CuadroTexto">
            <a:extLst>
              <a:ext uri="{FF2B5EF4-FFF2-40B4-BE49-F238E27FC236}">
                <a16:creationId xmlns:a16="http://schemas.microsoft.com/office/drawing/2014/main" id="{1CA38A49-1259-4642-8D4A-0CDC976BE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1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SELECCIONAR FONDO</a:t>
            </a:r>
          </a:p>
        </p:txBody>
      </p:sp>
      <p:sp>
        <p:nvSpPr>
          <p:cNvPr id="55304" name="Rectangle 8">
            <a:extLst>
              <a:ext uri="{FF2B5EF4-FFF2-40B4-BE49-F238E27FC236}">
                <a16:creationId xmlns:a16="http://schemas.microsoft.com/office/drawing/2014/main" id="{904697B0-0463-4936-8627-205934CCE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5305" name="Title 7">
            <a:extLst>
              <a:ext uri="{FF2B5EF4-FFF2-40B4-BE49-F238E27FC236}">
                <a16:creationId xmlns:a16="http://schemas.microsoft.com/office/drawing/2014/main" id="{24D5BBC9-2B1A-43BF-8C2C-561F2A841BFC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81645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sz="4400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sz="4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5">
            <a:extLst>
              <a:ext uri="{FF2B5EF4-FFF2-40B4-BE49-F238E27FC236}">
                <a16:creationId xmlns:a16="http://schemas.microsoft.com/office/drawing/2014/main" id="{E6B0F67E-DAAB-4754-86F7-DB21D3E850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1785938"/>
          <a:ext cx="6256337" cy="29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3" imgW="12619048" imgH="5087060" progId="PBrush">
                  <p:embed/>
                </p:oleObj>
              </mc:Choice>
              <mc:Fallback>
                <p:oleObj name="Imagen de mapa de bits" r:id="rId3" imgW="12619048" imgH="5087060" progId="PBrush">
                  <p:embed/>
                  <p:pic>
                    <p:nvPicPr>
                      <p:cNvPr id="56322" name="Object 5">
                        <a:extLst>
                          <a:ext uri="{FF2B5EF4-FFF2-40B4-BE49-F238E27FC236}">
                            <a16:creationId xmlns:a16="http://schemas.microsoft.com/office/drawing/2014/main" id="{E6B0F67E-DAAB-4754-86F7-DB21D3E850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785938"/>
                        <a:ext cx="6256337" cy="291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itle 7">
            <a:extLst>
              <a:ext uri="{FF2B5EF4-FFF2-40B4-BE49-F238E27FC236}">
                <a16:creationId xmlns:a16="http://schemas.microsoft.com/office/drawing/2014/main" id="{87ACDA75-A7E0-4955-82A9-AC47B6F371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6324" name="Slide Number Placeholder 9">
            <a:extLst>
              <a:ext uri="{FF2B5EF4-FFF2-40B4-BE49-F238E27FC236}">
                <a16:creationId xmlns:a16="http://schemas.microsoft.com/office/drawing/2014/main" id="{AF9498CE-A9B0-419F-A00E-CDAE1838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51EC382-4A38-47AC-838B-0FEC1AF6479D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25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6325" name="Rectangle 34">
            <a:extLst>
              <a:ext uri="{FF2B5EF4-FFF2-40B4-BE49-F238E27FC236}">
                <a16:creationId xmlns:a16="http://schemas.microsoft.com/office/drawing/2014/main" id="{F75A2779-0EAD-4719-8A19-C100B82F7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5BE31C69-8555-40D8-97BB-291D7E792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CD7238C3-6F51-4A18-81EB-593DE937BCE0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56054"/>
              <a:gd name="adj4" fmla="val 401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6328" name="15 CuadroTexto">
            <a:extLst>
              <a:ext uri="{FF2B5EF4-FFF2-40B4-BE49-F238E27FC236}">
                <a16:creationId xmlns:a16="http://schemas.microsoft.com/office/drawing/2014/main" id="{A2820285-8EFD-4856-957A-362050985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2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ANTECEDENTES DEL PROYECTO</a:t>
            </a:r>
          </a:p>
        </p:txBody>
      </p:sp>
      <p:sp>
        <p:nvSpPr>
          <p:cNvPr id="56329" name="Rectangle 4">
            <a:extLst>
              <a:ext uri="{FF2B5EF4-FFF2-40B4-BE49-F238E27FC236}">
                <a16:creationId xmlns:a16="http://schemas.microsoft.com/office/drawing/2014/main" id="{0949DC8D-A995-45C6-A9F6-80E46650C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6330" name="Rectangle 6">
            <a:extLst>
              <a:ext uri="{FF2B5EF4-FFF2-40B4-BE49-F238E27FC236}">
                <a16:creationId xmlns:a16="http://schemas.microsoft.com/office/drawing/2014/main" id="{36DAF5EB-93D5-4CD6-BE83-142DE3ED9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7">
            <a:extLst>
              <a:ext uri="{FF2B5EF4-FFF2-40B4-BE49-F238E27FC236}">
                <a16:creationId xmlns:a16="http://schemas.microsoft.com/office/drawing/2014/main" id="{588154E6-17ED-4B1D-B576-5B03AEF131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sz="2200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7347" name="Slide Number Placeholder 9">
            <a:extLst>
              <a:ext uri="{FF2B5EF4-FFF2-40B4-BE49-F238E27FC236}">
                <a16:creationId xmlns:a16="http://schemas.microsoft.com/office/drawing/2014/main" id="{5BDF7144-1534-4338-B1E7-F12993BC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AC6F676-1996-48E5-89C5-841783B75919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26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34">
            <a:extLst>
              <a:ext uri="{FF2B5EF4-FFF2-40B4-BE49-F238E27FC236}">
                <a16:creationId xmlns:a16="http://schemas.microsoft.com/office/drawing/2014/main" id="{351BDFD6-218F-4161-BA71-59DBF02DB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7349" name="Rectangle 6">
            <a:extLst>
              <a:ext uri="{FF2B5EF4-FFF2-40B4-BE49-F238E27FC236}">
                <a16:creationId xmlns:a16="http://schemas.microsoft.com/office/drawing/2014/main" id="{07D563AB-C8B5-4222-952C-66EE6C6B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graphicFrame>
        <p:nvGraphicFramePr>
          <p:cNvPr id="57350" name="Object 3">
            <a:extLst>
              <a:ext uri="{FF2B5EF4-FFF2-40B4-BE49-F238E27FC236}">
                <a16:creationId xmlns:a16="http://schemas.microsoft.com/office/drawing/2014/main" id="{ACCC89EF-97D5-44BE-A115-1168B107C5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3" y="1785938"/>
          <a:ext cx="6342062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12619048" imgH="5971429" progId="PBrush">
                  <p:embed/>
                </p:oleObj>
              </mc:Choice>
              <mc:Fallback>
                <p:oleObj name="Imagen de mapa de bits" r:id="rId2" imgW="12619048" imgH="5971429" progId="PBrush">
                  <p:embed/>
                  <p:pic>
                    <p:nvPicPr>
                      <p:cNvPr id="57350" name="Object 3">
                        <a:extLst>
                          <a:ext uri="{FF2B5EF4-FFF2-40B4-BE49-F238E27FC236}">
                            <a16:creationId xmlns:a16="http://schemas.microsoft.com/office/drawing/2014/main" id="{ACCC89EF-97D5-44BE-A115-1168B107C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785938"/>
                        <a:ext cx="6342062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807E7C65-3782-43C8-ACF2-27D70040D4ED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51176"/>
              <a:gd name="adj4" fmla="val 487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7352" name="15 CuadroTexto">
            <a:extLst>
              <a:ext uri="{FF2B5EF4-FFF2-40B4-BE49-F238E27FC236}">
                <a16:creationId xmlns:a16="http://schemas.microsoft.com/office/drawing/2014/main" id="{7E2E2C0C-710E-4792-A072-09C3A269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3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ACTIVIDADES Y LUGARES DE EJECUCIÓN</a:t>
            </a:r>
          </a:p>
        </p:txBody>
      </p:sp>
      <p:sp>
        <p:nvSpPr>
          <p:cNvPr id="57353" name="Rectangle 4">
            <a:extLst>
              <a:ext uri="{FF2B5EF4-FFF2-40B4-BE49-F238E27FC236}">
                <a16:creationId xmlns:a16="http://schemas.microsoft.com/office/drawing/2014/main" id="{3BFCAC0C-0BC8-4EEE-B586-582D7DFF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7">
            <a:extLst>
              <a:ext uri="{FF2B5EF4-FFF2-40B4-BE49-F238E27FC236}">
                <a16:creationId xmlns:a16="http://schemas.microsoft.com/office/drawing/2014/main" id="{336201FC-896A-4574-A7BC-6E034A6A8E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8371" name="Slide Number Placeholder 9">
            <a:extLst>
              <a:ext uri="{FF2B5EF4-FFF2-40B4-BE49-F238E27FC236}">
                <a16:creationId xmlns:a16="http://schemas.microsoft.com/office/drawing/2014/main" id="{2919FC11-99BE-4C09-989F-56889F0A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1211E63-7773-4F38-B45F-382496C74FC6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27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8372" name="Rectangle 34">
            <a:extLst>
              <a:ext uri="{FF2B5EF4-FFF2-40B4-BE49-F238E27FC236}">
                <a16:creationId xmlns:a16="http://schemas.microsoft.com/office/drawing/2014/main" id="{285B7E89-148C-44F0-B176-B40C80258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8373" name="Rectangle 6">
            <a:extLst>
              <a:ext uri="{FF2B5EF4-FFF2-40B4-BE49-F238E27FC236}">
                <a16:creationId xmlns:a16="http://schemas.microsoft.com/office/drawing/2014/main" id="{0E98F304-B050-49F9-B40D-502D73B9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graphicFrame>
        <p:nvGraphicFramePr>
          <p:cNvPr id="58374" name="Object 3">
            <a:extLst>
              <a:ext uri="{FF2B5EF4-FFF2-40B4-BE49-F238E27FC236}">
                <a16:creationId xmlns:a16="http://schemas.microsoft.com/office/drawing/2014/main" id="{A633D1B5-AE37-4D02-8091-67BF055C2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1828800"/>
          <a:ext cx="6399212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12628571" imgH="5952381" progId="PBrush">
                  <p:embed/>
                </p:oleObj>
              </mc:Choice>
              <mc:Fallback>
                <p:oleObj name="Imagen de mapa de bits" r:id="rId2" imgW="12628571" imgH="5952381" progId="PBrush">
                  <p:embed/>
                  <p:pic>
                    <p:nvPicPr>
                      <p:cNvPr id="58374" name="Object 3">
                        <a:extLst>
                          <a:ext uri="{FF2B5EF4-FFF2-40B4-BE49-F238E27FC236}">
                            <a16:creationId xmlns:a16="http://schemas.microsoft.com/office/drawing/2014/main" id="{A633D1B5-AE37-4D02-8091-67BF055C2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828800"/>
                        <a:ext cx="6399212" cy="346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600EB8C9-9505-4C2E-89D5-41AE616C4015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47212"/>
              <a:gd name="adj4" fmla="val 569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8376" name="15 CuadroTexto">
            <a:extLst>
              <a:ext uri="{FF2B5EF4-FFF2-40B4-BE49-F238E27FC236}">
                <a16:creationId xmlns:a16="http://schemas.microsoft.com/office/drawing/2014/main" id="{9E4B38A6-D934-4578-912C-6778A3462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4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COSTOS PROYECTO - HONORARIOS</a:t>
            </a:r>
          </a:p>
        </p:txBody>
      </p:sp>
      <p:sp>
        <p:nvSpPr>
          <p:cNvPr id="58377" name="Rectangle 4">
            <a:extLst>
              <a:ext uri="{FF2B5EF4-FFF2-40B4-BE49-F238E27FC236}">
                <a16:creationId xmlns:a16="http://schemas.microsoft.com/office/drawing/2014/main" id="{22023F52-7060-4130-9057-A8D864DA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7">
            <a:extLst>
              <a:ext uri="{FF2B5EF4-FFF2-40B4-BE49-F238E27FC236}">
                <a16:creationId xmlns:a16="http://schemas.microsoft.com/office/drawing/2014/main" id="{0C567390-107F-4013-9D25-8977EF7020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9395" name="Slide Number Placeholder 9">
            <a:extLst>
              <a:ext uri="{FF2B5EF4-FFF2-40B4-BE49-F238E27FC236}">
                <a16:creationId xmlns:a16="http://schemas.microsoft.com/office/drawing/2014/main" id="{23A668BE-FCE2-4AF7-844B-81AA8603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81565FC-274A-40F9-B9FA-078F52F876BD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28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59396" name="Rectangle 34">
            <a:extLst>
              <a:ext uri="{FF2B5EF4-FFF2-40B4-BE49-F238E27FC236}">
                <a16:creationId xmlns:a16="http://schemas.microsoft.com/office/drawing/2014/main" id="{C84C96C4-8532-4AB1-A5BB-3F70D974A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59397" name="Rectangle 6">
            <a:extLst>
              <a:ext uri="{FF2B5EF4-FFF2-40B4-BE49-F238E27FC236}">
                <a16:creationId xmlns:a16="http://schemas.microsoft.com/office/drawing/2014/main" id="{AA9DD97D-72F1-4FF3-BD1B-91413353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graphicFrame>
        <p:nvGraphicFramePr>
          <p:cNvPr id="59398" name="Object 3">
            <a:extLst>
              <a:ext uri="{FF2B5EF4-FFF2-40B4-BE49-F238E27FC236}">
                <a16:creationId xmlns:a16="http://schemas.microsoft.com/office/drawing/2014/main" id="{5B521131-63A3-4DA6-9830-53D2DA4094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1785938"/>
          <a:ext cx="6399212" cy="346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12600000" imgH="5961905" progId="PBrush">
                  <p:embed/>
                </p:oleObj>
              </mc:Choice>
              <mc:Fallback>
                <p:oleObj name="Imagen de mapa de bits" r:id="rId2" imgW="12600000" imgH="5961905" progId="PBrush">
                  <p:embed/>
                  <p:pic>
                    <p:nvPicPr>
                      <p:cNvPr id="59398" name="Object 3">
                        <a:extLst>
                          <a:ext uri="{FF2B5EF4-FFF2-40B4-BE49-F238E27FC236}">
                            <a16:creationId xmlns:a16="http://schemas.microsoft.com/office/drawing/2014/main" id="{5B521131-63A3-4DA6-9830-53D2DA409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785938"/>
                        <a:ext cx="6399212" cy="346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89D435C0-0D27-438A-BFC0-CA2817E71E62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48736"/>
              <a:gd name="adj4" fmla="val 648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9400" name="15 CuadroTexto">
            <a:extLst>
              <a:ext uri="{FF2B5EF4-FFF2-40B4-BE49-F238E27FC236}">
                <a16:creationId xmlns:a16="http://schemas.microsoft.com/office/drawing/2014/main" id="{396C3429-5E87-4D51-9D5C-52BEE7C3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5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COSTOS PROYECTO - OPERACIONALES</a:t>
            </a:r>
          </a:p>
        </p:txBody>
      </p:sp>
      <p:sp>
        <p:nvSpPr>
          <p:cNvPr id="59401" name="Rectangle 4">
            <a:extLst>
              <a:ext uri="{FF2B5EF4-FFF2-40B4-BE49-F238E27FC236}">
                <a16:creationId xmlns:a16="http://schemas.microsoft.com/office/drawing/2014/main" id="{E8149DB6-37E6-4382-8B21-95B9121B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3">
            <a:extLst>
              <a:ext uri="{FF2B5EF4-FFF2-40B4-BE49-F238E27FC236}">
                <a16:creationId xmlns:a16="http://schemas.microsoft.com/office/drawing/2014/main" id="{FB9F15EA-B655-4484-94B8-9D59D2EBA0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1785938"/>
          <a:ext cx="6327775" cy="344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12609524" imgH="5990476" progId="PBrush">
                  <p:embed/>
                </p:oleObj>
              </mc:Choice>
              <mc:Fallback>
                <p:oleObj name="Imagen de mapa de bits" r:id="rId2" imgW="12609524" imgH="5990476" progId="PBrush">
                  <p:embed/>
                  <p:pic>
                    <p:nvPicPr>
                      <p:cNvPr id="60418" name="Object 3">
                        <a:extLst>
                          <a:ext uri="{FF2B5EF4-FFF2-40B4-BE49-F238E27FC236}">
                            <a16:creationId xmlns:a16="http://schemas.microsoft.com/office/drawing/2014/main" id="{FB9F15EA-B655-4484-94B8-9D59D2EBA0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785938"/>
                        <a:ext cx="6327775" cy="344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Title 7">
            <a:extLst>
              <a:ext uri="{FF2B5EF4-FFF2-40B4-BE49-F238E27FC236}">
                <a16:creationId xmlns:a16="http://schemas.microsoft.com/office/drawing/2014/main" id="{5AACC2C7-68C4-4764-9ED8-7E0BB2C611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19063"/>
            <a:ext cx="8164513" cy="163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2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200">
                <a:latin typeface="Verdana" panose="020B0604030504040204" pitchFamily="34" charset="0"/>
              </a:rPr>
            </a:br>
            <a:r>
              <a:rPr lang="es-ES_tradnl" altLang="es-CL" sz="22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0420" name="Slide Number Placeholder 9">
            <a:extLst>
              <a:ext uri="{FF2B5EF4-FFF2-40B4-BE49-F238E27FC236}">
                <a16:creationId xmlns:a16="http://schemas.microsoft.com/office/drawing/2014/main" id="{E07C3155-9ED5-4984-A256-70DA0E24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E1418EFD-78DF-4E03-BBBB-7278EB5E9A83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29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0421" name="Rectangle 34">
            <a:extLst>
              <a:ext uri="{FF2B5EF4-FFF2-40B4-BE49-F238E27FC236}">
                <a16:creationId xmlns:a16="http://schemas.microsoft.com/office/drawing/2014/main" id="{B9EC640F-CD48-457E-BFA5-29D8F88D1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C35636CD-8347-4D08-B4B6-2D9CBD262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4F025D08-E920-4818-8514-BE843BA4C334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48229"/>
              <a:gd name="adj4" fmla="val 745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0424" name="15 CuadroTexto">
            <a:extLst>
              <a:ext uri="{FF2B5EF4-FFF2-40B4-BE49-F238E27FC236}">
                <a16:creationId xmlns:a16="http://schemas.microsoft.com/office/drawing/2014/main" id="{33884943-AFA1-4567-989F-D350887D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6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COSTOS PROYECTO - INVERSIÓN</a:t>
            </a:r>
          </a:p>
        </p:txBody>
      </p:sp>
      <p:sp>
        <p:nvSpPr>
          <p:cNvPr id="60425" name="Rectangle 4">
            <a:extLst>
              <a:ext uri="{FF2B5EF4-FFF2-40B4-BE49-F238E27FC236}">
                <a16:creationId xmlns:a16="http://schemas.microsoft.com/office/drawing/2014/main" id="{7B3B9C3E-004F-4A13-A281-ECD6A36E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2 Imagen">
            <a:extLst>
              <a:ext uri="{FF2B5EF4-FFF2-40B4-BE49-F238E27FC236}">
                <a16:creationId xmlns:a16="http://schemas.microsoft.com/office/drawing/2014/main" id="{CD0BEC98-FCE3-4286-A519-FA4F8A0E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CuadroTexto">
            <a:extLst>
              <a:ext uri="{FF2B5EF4-FFF2-40B4-BE49-F238E27FC236}">
                <a16:creationId xmlns:a16="http://schemas.microsoft.com/office/drawing/2014/main" id="{BFF6885E-DC05-49AC-A183-6DDF3428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FONDOS CONCURSABLES DEL GOBIERNO REGIONAL</a:t>
            </a:r>
            <a:r>
              <a:rPr lang="es-ES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	 TRADICIONAL PRIVADO 2021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BD20A5F-0774-4B2D-9303-E5EBDF821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420749"/>
              </p:ext>
            </p:extLst>
          </p:nvPr>
        </p:nvGraphicFramePr>
        <p:xfrm>
          <a:off x="0" y="1916832"/>
          <a:ext cx="6096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A5006B4E-4BFE-4492-A0C0-A052AE0BE2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800" y="2209302"/>
            <a:ext cx="3010272" cy="411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215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3">
            <a:extLst>
              <a:ext uri="{FF2B5EF4-FFF2-40B4-BE49-F238E27FC236}">
                <a16:creationId xmlns:a16="http://schemas.microsoft.com/office/drawing/2014/main" id="{F510A079-3083-4F0F-8794-34F6522E29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1785938"/>
          <a:ext cx="63309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12619048" imgH="5923810" progId="PBrush">
                  <p:embed/>
                </p:oleObj>
              </mc:Choice>
              <mc:Fallback>
                <p:oleObj name="Imagen de mapa de bits" r:id="rId2" imgW="12619048" imgH="5923810" progId="PBrush">
                  <p:embed/>
                  <p:pic>
                    <p:nvPicPr>
                      <p:cNvPr id="61442" name="Object 3">
                        <a:extLst>
                          <a:ext uri="{FF2B5EF4-FFF2-40B4-BE49-F238E27FC236}">
                            <a16:creationId xmlns:a16="http://schemas.microsoft.com/office/drawing/2014/main" id="{F510A079-3083-4F0F-8794-34F6522E29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785938"/>
                        <a:ext cx="633095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itle 7">
            <a:extLst>
              <a:ext uri="{FF2B5EF4-FFF2-40B4-BE49-F238E27FC236}">
                <a16:creationId xmlns:a16="http://schemas.microsoft.com/office/drawing/2014/main" id="{A02FAA9E-AF4D-45EB-8AAA-E209748597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0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000">
                <a:latin typeface="Verdana" panose="020B0604030504040204" pitchFamily="34" charset="0"/>
              </a:rPr>
            </a:br>
            <a:r>
              <a:rPr lang="es-ES_tradnl" altLang="es-CL" sz="20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1444" name="Slide Number Placeholder 9">
            <a:extLst>
              <a:ext uri="{FF2B5EF4-FFF2-40B4-BE49-F238E27FC236}">
                <a16:creationId xmlns:a16="http://schemas.microsoft.com/office/drawing/2014/main" id="{29E24524-652D-4785-BE7A-263F6FF1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9F4E564-53CD-475C-93BB-9C98CFA03D5F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30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1445" name="Rectangle 34">
            <a:extLst>
              <a:ext uri="{FF2B5EF4-FFF2-40B4-BE49-F238E27FC236}">
                <a16:creationId xmlns:a16="http://schemas.microsoft.com/office/drawing/2014/main" id="{6BB98956-C817-414D-868F-3B94D9B98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3BEC6D17-68A4-41D7-AA16-DED109292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EB7FD630-DEBF-4DFC-814B-E8B7807FBB36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50668"/>
              <a:gd name="adj4" fmla="val 814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1448" name="15 CuadroTexto">
            <a:extLst>
              <a:ext uri="{FF2B5EF4-FFF2-40B4-BE49-F238E27FC236}">
                <a16:creationId xmlns:a16="http://schemas.microsoft.com/office/drawing/2014/main" id="{0D08E570-7BFB-43A9-ADA4-E2CAF54E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7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COSTOS PROYECTO - RESUMEN</a:t>
            </a:r>
          </a:p>
        </p:txBody>
      </p:sp>
      <p:sp>
        <p:nvSpPr>
          <p:cNvPr id="61449" name="Rectangle 4">
            <a:extLst>
              <a:ext uri="{FF2B5EF4-FFF2-40B4-BE49-F238E27FC236}">
                <a16:creationId xmlns:a16="http://schemas.microsoft.com/office/drawing/2014/main" id="{85854DE1-7B43-43C7-98D3-F5A36DE90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3">
            <a:extLst>
              <a:ext uri="{FF2B5EF4-FFF2-40B4-BE49-F238E27FC236}">
                <a16:creationId xmlns:a16="http://schemas.microsoft.com/office/drawing/2014/main" id="{FAC6B761-A78C-4DA9-B78C-C62B437B7E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8" y="1785938"/>
          <a:ext cx="6484937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12619048" imgH="5676190" progId="PBrush">
                  <p:embed/>
                </p:oleObj>
              </mc:Choice>
              <mc:Fallback>
                <p:oleObj name="Imagen de mapa de bits" r:id="rId2" imgW="12619048" imgH="5676190" progId="PBrush">
                  <p:embed/>
                  <p:pic>
                    <p:nvPicPr>
                      <p:cNvPr id="62466" name="Object 3">
                        <a:extLst>
                          <a:ext uri="{FF2B5EF4-FFF2-40B4-BE49-F238E27FC236}">
                            <a16:creationId xmlns:a16="http://schemas.microsoft.com/office/drawing/2014/main" id="{FAC6B761-A78C-4DA9-B78C-C62B437B7E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785938"/>
                        <a:ext cx="6484937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Title 7">
            <a:extLst>
              <a:ext uri="{FF2B5EF4-FFF2-40B4-BE49-F238E27FC236}">
                <a16:creationId xmlns:a16="http://schemas.microsoft.com/office/drawing/2014/main" id="{EC2B9C27-C1FF-4973-99B3-73D5C12ABE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0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000">
                <a:latin typeface="Verdana" panose="020B0604030504040204" pitchFamily="34" charset="0"/>
              </a:rPr>
            </a:br>
            <a:r>
              <a:rPr lang="es-ES_tradnl" altLang="es-CL" sz="20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POSTULAR</a:t>
            </a:r>
            <a:endParaRPr lang="es-ES_tradnl" altLang="es-CL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2468" name="Slide Number Placeholder 9">
            <a:extLst>
              <a:ext uri="{FF2B5EF4-FFF2-40B4-BE49-F238E27FC236}">
                <a16:creationId xmlns:a16="http://schemas.microsoft.com/office/drawing/2014/main" id="{40F39EE2-56AC-4693-AD89-251E865A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C020663C-3608-4428-A95C-3500E036946F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31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2469" name="Rectangle 34">
            <a:extLst>
              <a:ext uri="{FF2B5EF4-FFF2-40B4-BE49-F238E27FC236}">
                <a16:creationId xmlns:a16="http://schemas.microsoft.com/office/drawing/2014/main" id="{8EB4B045-3B57-47C7-ACD7-AD3585873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7C30AB9B-E33D-41D4-8BA9-EEB134E9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372A10B7-C54B-449B-B447-64DC29EA3A3A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452600"/>
              <a:gd name="adj4" fmla="val 905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2472" name="15 CuadroTexto">
            <a:extLst>
              <a:ext uri="{FF2B5EF4-FFF2-40B4-BE49-F238E27FC236}">
                <a16:creationId xmlns:a16="http://schemas.microsoft.com/office/drawing/2014/main" id="{47E1A752-4C8C-4BE6-A767-82507D05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PASO 8</a:t>
            </a:r>
          </a:p>
          <a:p>
            <a:pPr eaLnBrk="1" hangingPunct="1"/>
            <a:r>
              <a:rPr lang="es-CL" altLang="es-CL">
                <a:solidFill>
                  <a:srgbClr val="FF0000"/>
                </a:solidFill>
              </a:rPr>
              <a:t>ANTECEDENTES OBLIGATORIOS</a:t>
            </a:r>
          </a:p>
        </p:txBody>
      </p:sp>
      <p:sp>
        <p:nvSpPr>
          <p:cNvPr id="62473" name="Rectangle 4">
            <a:extLst>
              <a:ext uri="{FF2B5EF4-FFF2-40B4-BE49-F238E27FC236}">
                <a16:creationId xmlns:a16="http://schemas.microsoft.com/office/drawing/2014/main" id="{D92ED994-007F-4E81-9FA8-74151D256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5">
            <a:extLst>
              <a:ext uri="{FF2B5EF4-FFF2-40B4-BE49-F238E27FC236}">
                <a16:creationId xmlns:a16="http://schemas.microsoft.com/office/drawing/2014/main" id="{28ED85D6-9011-405F-BA86-7D91AF2996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1785938"/>
          <a:ext cx="6256337" cy="336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12609524" imgH="5915851" progId="PBrush">
                  <p:embed/>
                </p:oleObj>
              </mc:Choice>
              <mc:Fallback>
                <p:oleObj name="Imagen de mapa de bits" r:id="rId2" imgW="12609524" imgH="5915851" progId="PBrush">
                  <p:embed/>
                  <p:pic>
                    <p:nvPicPr>
                      <p:cNvPr id="63490" name="Object 5">
                        <a:extLst>
                          <a:ext uri="{FF2B5EF4-FFF2-40B4-BE49-F238E27FC236}">
                            <a16:creationId xmlns:a16="http://schemas.microsoft.com/office/drawing/2014/main" id="{28ED85D6-9011-405F-BA86-7D91AF2996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785938"/>
                        <a:ext cx="6256337" cy="336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Title 7">
            <a:extLst>
              <a:ext uri="{FF2B5EF4-FFF2-40B4-BE49-F238E27FC236}">
                <a16:creationId xmlns:a16="http://schemas.microsoft.com/office/drawing/2014/main" id="{41B31C70-2513-475D-88F9-E835838BEE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63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altLang="es-CL" sz="2000">
                <a:latin typeface="Verdana" panose="020B0604030504040204" pitchFamily="34" charset="0"/>
              </a:rPr>
              <a:t>ACCESO AL SISTEMA DE POSTULACIÓN ONLINE</a:t>
            </a:r>
            <a:br>
              <a:rPr lang="es-ES_tradnl" altLang="es-CL" sz="2000">
                <a:latin typeface="Verdana" panose="020B0604030504040204" pitchFamily="34" charset="0"/>
              </a:rPr>
            </a:br>
            <a:r>
              <a:rPr lang="es-ES_tradnl" altLang="es-CL" sz="2000" b="1">
                <a:latin typeface="Verdana" panose="020B0604030504040204" pitchFamily="34" charset="0"/>
              </a:rPr>
              <a:t>USUARIO POSTULANTE</a:t>
            </a:r>
            <a:br>
              <a:rPr lang="es-ES_tradnl" altLang="es-CL" b="1">
                <a:latin typeface="Verdana" panose="020B0604030504040204" pitchFamily="34" charset="0"/>
              </a:rPr>
            </a:br>
            <a:r>
              <a:rPr lang="es-ES_tradnl" altLang="es-CL" sz="3200" b="1">
                <a:solidFill>
                  <a:srgbClr val="FF0000"/>
                </a:solidFill>
                <a:latin typeface="Verdana" panose="020B0604030504040204" pitchFamily="34" charset="0"/>
              </a:rPr>
              <a:t>ESTADO POSTULACION</a:t>
            </a:r>
          </a:p>
        </p:txBody>
      </p:sp>
      <p:sp>
        <p:nvSpPr>
          <p:cNvPr id="63492" name="Slide Number Placeholder 9">
            <a:extLst>
              <a:ext uri="{FF2B5EF4-FFF2-40B4-BE49-F238E27FC236}">
                <a16:creationId xmlns:a16="http://schemas.microsoft.com/office/drawing/2014/main" id="{6D7055DF-AED5-4563-8BBC-B9F75FF6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7E1A68AB-921B-4D1F-B263-672814BE6271}" type="slidenum">
              <a:rPr lang="en-US" altLang="es-CL">
                <a:solidFill>
                  <a:srgbClr val="898989"/>
                </a:solidFill>
                <a:latin typeface="Verdana" panose="020B0604030504040204" pitchFamily="34" charset="0"/>
              </a:rPr>
              <a:pPr/>
              <a:t>32</a:t>
            </a:fld>
            <a:endParaRPr lang="en-US" altLang="es-CL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3493" name="Rectangle 34">
            <a:extLst>
              <a:ext uri="{FF2B5EF4-FFF2-40B4-BE49-F238E27FC236}">
                <a16:creationId xmlns:a16="http://schemas.microsoft.com/office/drawing/2014/main" id="{BB43A424-80FC-4E78-B9BF-F29231F4E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0EC0F17C-66E2-4BB2-9372-622E72E2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15" name="14 Llamada con línea 1">
            <a:extLst>
              <a:ext uri="{FF2B5EF4-FFF2-40B4-BE49-F238E27FC236}">
                <a16:creationId xmlns:a16="http://schemas.microsoft.com/office/drawing/2014/main" id="{477F51AF-BED5-4D5B-85C3-AC277BACC35D}"/>
              </a:ext>
            </a:extLst>
          </p:cNvPr>
          <p:cNvSpPr/>
          <p:nvPr/>
        </p:nvSpPr>
        <p:spPr>
          <a:xfrm>
            <a:off x="857250" y="5214938"/>
            <a:ext cx="5000625" cy="646112"/>
          </a:xfrm>
          <a:prstGeom prst="borderCallout1">
            <a:avLst>
              <a:gd name="adj1" fmla="val -3945"/>
              <a:gd name="adj2" fmla="val 49571"/>
              <a:gd name="adj3" fmla="val -370580"/>
              <a:gd name="adj4" fmla="val 820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63496" name="15 CuadroTexto">
            <a:extLst>
              <a:ext uri="{FF2B5EF4-FFF2-40B4-BE49-F238E27FC236}">
                <a16:creationId xmlns:a16="http://schemas.microsoft.com/office/drawing/2014/main" id="{47C10C15-DA7D-4330-840D-2F6A0E8D7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14938"/>
            <a:ext cx="500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CL" altLang="es-CL" b="1">
                <a:solidFill>
                  <a:srgbClr val="FF0000"/>
                </a:solidFill>
              </a:rPr>
              <a:t>ESTADO POSTULACIONES</a:t>
            </a:r>
            <a:endParaRPr lang="es-CL" altLang="es-CL">
              <a:solidFill>
                <a:srgbClr val="FF0000"/>
              </a:solidFill>
            </a:endParaRPr>
          </a:p>
        </p:txBody>
      </p:sp>
      <p:sp>
        <p:nvSpPr>
          <p:cNvPr id="63497" name="Rectangle 4">
            <a:extLst>
              <a:ext uri="{FF2B5EF4-FFF2-40B4-BE49-F238E27FC236}">
                <a16:creationId xmlns:a16="http://schemas.microsoft.com/office/drawing/2014/main" id="{BF1129C2-716F-47E2-A94E-877D84DD2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  <p:sp>
        <p:nvSpPr>
          <p:cNvPr id="63498" name="Rectangle 6">
            <a:extLst>
              <a:ext uri="{FF2B5EF4-FFF2-40B4-BE49-F238E27FC236}">
                <a16:creationId xmlns:a16="http://schemas.microsoft.com/office/drawing/2014/main" id="{8D5FF2AF-38B2-4FA6-BA16-3B1753E8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2 Imagen">
            <a:extLst>
              <a:ext uri="{FF2B5EF4-FFF2-40B4-BE49-F238E27FC236}">
                <a16:creationId xmlns:a16="http://schemas.microsoft.com/office/drawing/2014/main" id="{4ED7CD48-CE1F-42B0-800D-268EC3E11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3 CuadroTexto">
            <a:extLst>
              <a:ext uri="{FF2B5EF4-FFF2-40B4-BE49-F238E27FC236}">
                <a16:creationId xmlns:a16="http://schemas.microsoft.com/office/drawing/2014/main" id="{9F52CE91-C404-45D2-A4BC-8E9BF477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82194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¿QUIÉNES PUEDEN POSTULAR?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32772" name="Imagen 4">
            <a:extLst>
              <a:ext uri="{FF2B5EF4-FFF2-40B4-BE49-F238E27FC236}">
                <a16:creationId xmlns:a16="http://schemas.microsoft.com/office/drawing/2014/main" id="{976909AF-EA15-4283-83FD-6A9352496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r="10776"/>
          <a:stretch>
            <a:fillRect/>
          </a:stretch>
        </p:blipFill>
        <p:spPr bwMode="auto">
          <a:xfrm>
            <a:off x="250825" y="3367088"/>
            <a:ext cx="26638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D509C053-0F24-49F5-A005-1703406B5627}"/>
              </a:ext>
            </a:extLst>
          </p:cNvPr>
          <p:cNvSpPr/>
          <p:nvPr/>
        </p:nvSpPr>
        <p:spPr>
          <a:xfrm>
            <a:off x="1598613" y="1509713"/>
            <a:ext cx="2952750" cy="1800225"/>
          </a:xfrm>
          <a:prstGeom prst="wedgeRoundRectCallout">
            <a:avLst>
              <a:gd name="adj1" fmla="val -38463"/>
              <a:gd name="adj2" fmla="val 6718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400">
                <a:solidFill>
                  <a:schemeClr val="tx2"/>
                </a:solidFill>
                <a:latin typeface="Trebuchet MS" panose="020B0603020202020204" pitchFamily="34" charset="0"/>
              </a:rPr>
              <a:t>ORGANIZACIONES </a:t>
            </a:r>
            <a:r>
              <a:rPr lang="es-CL" sz="2400" b="1">
                <a:solidFill>
                  <a:schemeClr val="tx2"/>
                </a:solidFill>
                <a:latin typeface="Trebuchet MS" panose="020B0603020202020204" pitchFamily="34" charset="0"/>
              </a:rPr>
              <a:t>PRIVADAS</a:t>
            </a:r>
            <a:r>
              <a:rPr lang="es-CL" sz="2400">
                <a:solidFill>
                  <a:schemeClr val="tx2"/>
                </a:solidFill>
                <a:latin typeface="Trebuchet MS" panose="020B0603020202020204" pitchFamily="34" charset="0"/>
              </a:rPr>
              <a:t> SIN FINES DE LUCRO. </a:t>
            </a:r>
          </a:p>
        </p:txBody>
      </p:sp>
      <p:sp>
        <p:nvSpPr>
          <p:cNvPr id="7" name="Globo: línea doblada con borde y barra de énfasis 6">
            <a:extLst>
              <a:ext uri="{FF2B5EF4-FFF2-40B4-BE49-F238E27FC236}">
                <a16:creationId xmlns:a16="http://schemas.microsoft.com/office/drawing/2014/main" id="{26BCD53B-E1A0-4D75-BBEE-99677FC2E914}"/>
              </a:ext>
            </a:extLst>
          </p:cNvPr>
          <p:cNvSpPr/>
          <p:nvPr/>
        </p:nvSpPr>
        <p:spPr>
          <a:xfrm>
            <a:off x="5312787" y="1628800"/>
            <a:ext cx="3147645" cy="4156112"/>
          </a:xfrm>
          <a:prstGeom prst="accentBorderCallout2">
            <a:avLst>
              <a:gd name="adj1" fmla="val 18750"/>
              <a:gd name="adj2" fmla="val -8333"/>
              <a:gd name="adj3" fmla="val 79451"/>
              <a:gd name="adj4" fmla="val -42251"/>
              <a:gd name="adj5" fmla="val 73720"/>
              <a:gd name="adj6" fmla="val -806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600">
              <a:latin typeface="Trebuchet MS" panose="020B0603020202020204" pitchFamily="34" charset="0"/>
            </a:endParaRPr>
          </a:p>
          <a:p>
            <a:pPr algn="ctr" eaLnBrk="1" hangingPunct="1">
              <a:defRPr/>
            </a:pPr>
            <a:endParaRPr lang="es-CL" sz="1600">
              <a:latin typeface="Trebuchet MS" panose="020B0603020202020204" pitchFamily="34" charset="0"/>
            </a:endParaRPr>
          </a:p>
          <a:p>
            <a:pPr algn="ctr" eaLnBrk="1" hangingPunct="1">
              <a:defRPr/>
            </a:pPr>
            <a:endParaRPr lang="es-CL" sz="16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>
                <a:solidFill>
                  <a:schemeClr val="tx2"/>
                </a:solidFill>
                <a:latin typeface="Trebuchet MS" panose="020B0603020202020204" pitchFamily="34" charset="0"/>
              </a:rPr>
              <a:t>Con una antigüedad de a lo menos de 2 años al momento de la postulación</a:t>
            </a:r>
            <a:r>
              <a:rPr lang="es-ES" sz="160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  <a:p>
            <a:pPr marL="273050" indent="-273050" algn="just" eaLnBrk="1" hangingPunct="1">
              <a:buFont typeface="Wingdings" pitchFamily="2" charset="2"/>
              <a:buChar char="Ø"/>
              <a:defRPr/>
            </a:pPr>
            <a:endParaRPr lang="es-CL" sz="16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73050" indent="-273050" algn="just" eaLnBrk="1" hangingPunct="1">
              <a:buFont typeface="Wingdings" pitchFamily="2" charset="2"/>
              <a:buChar char="Ø"/>
              <a:defRPr/>
            </a:pPr>
            <a:r>
              <a:rPr lang="es-MX" sz="1600">
                <a:solidFill>
                  <a:schemeClr val="tx2"/>
                </a:solidFill>
                <a:latin typeface="Trebuchet MS" panose="020B0603020202020204" pitchFamily="34" charset="0"/>
              </a:rPr>
              <a:t>Los proyectos que formule la organización deben ir en beneficio de la Región en general o directamente para sus habitantes.</a:t>
            </a:r>
          </a:p>
          <a:p>
            <a:pPr marL="273050" indent="-273050" algn="just" eaLnBrk="1" hangingPunct="1">
              <a:buFont typeface="Wingdings" pitchFamily="2" charset="2"/>
              <a:buChar char="Ø"/>
              <a:defRPr/>
            </a:pPr>
            <a:endParaRPr lang="es-MX" sz="16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73050" indent="-273050" algn="just" eaLnBrk="1" hangingPunct="1">
              <a:buFont typeface="Wingdings" pitchFamily="2" charset="2"/>
              <a:buChar char="Ø"/>
              <a:defRPr/>
            </a:pPr>
            <a:r>
              <a:rPr lang="es-MX" sz="1600">
                <a:solidFill>
                  <a:schemeClr val="tx2"/>
                </a:solidFill>
                <a:latin typeface="Trebuchet MS" panose="020B0603020202020204" pitchFamily="34" charset="0"/>
              </a:rPr>
              <a:t>Los beneficiarios directos podrán ser o no socios de la organización postulante.</a:t>
            </a:r>
            <a:endParaRPr lang="es-CL" sz="16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 eaLnBrk="1" hangingPunct="1">
              <a:defRPr/>
            </a:pPr>
            <a:r>
              <a:rPr lang="es-CL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defRPr/>
            </a:pPr>
            <a:endParaRPr lang="es-CL">
              <a:latin typeface="Trebuchet MS" panose="020B0603020202020204" pitchFamily="34" charset="0"/>
            </a:endParaRPr>
          </a:p>
          <a:p>
            <a:pPr algn="ctr" eaLnBrk="1" hangingPunct="1">
              <a:defRPr/>
            </a:pPr>
            <a:endParaRPr lang="es-CL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2 Imagen">
            <a:extLst>
              <a:ext uri="{FF2B5EF4-FFF2-40B4-BE49-F238E27FC236}">
                <a16:creationId xmlns:a16="http://schemas.microsoft.com/office/drawing/2014/main" id="{4ED7CD48-CE1F-42B0-800D-268EC3E11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3 CuadroTexto">
            <a:extLst>
              <a:ext uri="{FF2B5EF4-FFF2-40B4-BE49-F238E27FC236}">
                <a16:creationId xmlns:a16="http://schemas.microsoft.com/office/drawing/2014/main" id="{9F52CE91-C404-45D2-A4BC-8E9BF477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82194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¿CUÁLES SON LAS RESTRICCIONES GENERALES?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32772" name="Imagen 4">
            <a:extLst>
              <a:ext uri="{FF2B5EF4-FFF2-40B4-BE49-F238E27FC236}">
                <a16:creationId xmlns:a16="http://schemas.microsoft.com/office/drawing/2014/main" id="{976909AF-EA15-4283-83FD-6A9352496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r="10776"/>
          <a:stretch>
            <a:fillRect/>
          </a:stretch>
        </p:blipFill>
        <p:spPr bwMode="auto">
          <a:xfrm>
            <a:off x="1619672" y="3791763"/>
            <a:ext cx="26638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lobo: línea doblada con borde y barra de énfasis 6">
            <a:extLst>
              <a:ext uri="{FF2B5EF4-FFF2-40B4-BE49-F238E27FC236}">
                <a16:creationId xmlns:a16="http://schemas.microsoft.com/office/drawing/2014/main" id="{26BCD53B-E1A0-4D75-BBEE-99677FC2E914}"/>
              </a:ext>
            </a:extLst>
          </p:cNvPr>
          <p:cNvSpPr/>
          <p:nvPr/>
        </p:nvSpPr>
        <p:spPr>
          <a:xfrm>
            <a:off x="4535487" y="1370356"/>
            <a:ext cx="3672333" cy="5487644"/>
          </a:xfrm>
          <a:prstGeom prst="accentBorderCallout2">
            <a:avLst>
              <a:gd name="adj1" fmla="val 18750"/>
              <a:gd name="adj2" fmla="val -8333"/>
              <a:gd name="adj3" fmla="val 18185"/>
              <a:gd name="adj4" fmla="val -97835"/>
              <a:gd name="adj5" fmla="val 65136"/>
              <a:gd name="adj6" fmla="val -490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>
                <a:solidFill>
                  <a:schemeClr val="tx2"/>
                </a:solidFill>
                <a:latin typeface="Trebuchet MS" panose="020B0603020202020204" pitchFamily="34" charset="0"/>
              </a:rPr>
              <a:t>No podrán postular personas naturales</a:t>
            </a:r>
            <a:r>
              <a:rPr lang="es-ES" sz="1600">
                <a:solidFill>
                  <a:schemeClr val="tx2"/>
                </a:solidFill>
                <a:latin typeface="Trebuchet MS" panose="020B0603020202020204" pitchFamily="34" charset="0"/>
              </a:rPr>
              <a:t>.</a:t>
            </a:r>
          </a:p>
          <a:p>
            <a:pPr marL="273050" indent="-273050" algn="just" eaLnBrk="1" hangingPunct="1">
              <a:buFont typeface="Wingdings" pitchFamily="2" charset="2"/>
              <a:buChar char="Ø"/>
              <a:defRPr/>
            </a:pPr>
            <a:endParaRPr lang="es-CL" sz="16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73050" indent="-273050" algn="just" eaLnBrk="1" hangingPunct="1">
              <a:buFont typeface="Wingdings" pitchFamily="2" charset="2"/>
              <a:buChar char="Ø"/>
              <a:defRPr/>
            </a:pPr>
            <a:r>
              <a:rPr lang="es-CL" sz="1600">
                <a:solidFill>
                  <a:schemeClr val="tx2"/>
                </a:solidFill>
                <a:latin typeface="Trebuchet MS" panose="020B0603020202020204" pitchFamily="34" charset="0"/>
              </a:rPr>
              <a:t>Aquellas organizaciones y directivos que tengan rendiciones de cuentas pendientes al momento del cierre del concurso.</a:t>
            </a:r>
          </a:p>
          <a:p>
            <a:pPr marL="280988" indent="-280988" algn="just" eaLnBrk="1" hangingPunct="1">
              <a:buFont typeface="Wingdings" pitchFamily="2" charset="2"/>
              <a:buChar char="Ø"/>
              <a:defRPr/>
            </a:pPr>
            <a:endParaRPr lang="es-CL" sz="16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80988" indent="-280988" algn="just" eaLnBrk="1" hangingPunct="1">
              <a:buFont typeface="Wingdings" pitchFamily="2" charset="2"/>
              <a:buChar char="Ø"/>
              <a:defRPr/>
            </a:pPr>
            <a:r>
              <a:rPr lang="es-CL" sz="1600">
                <a:solidFill>
                  <a:schemeClr val="tx2"/>
                </a:solidFill>
                <a:latin typeface="Trebuchet MS" panose="020B0603020202020204" pitchFamily="34" charset="0"/>
              </a:rPr>
              <a:t>Una misma organización privada no podrá adjudicarse más de 1 iniciativas en TODOS los Fondos.</a:t>
            </a:r>
          </a:p>
          <a:p>
            <a:pPr marL="280988" indent="-280988" algn="just" eaLnBrk="1" hangingPunct="1">
              <a:buFont typeface="Wingdings" pitchFamily="2" charset="2"/>
              <a:buChar char="Ø"/>
              <a:defRPr/>
            </a:pPr>
            <a:endParaRPr lang="es-CL" sz="16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80988" indent="-280988" algn="just" eaLnBrk="1" hangingPunct="1">
              <a:buFont typeface="Wingdings" pitchFamily="2" charset="2"/>
              <a:buChar char="Ø"/>
              <a:defRPr/>
            </a:pPr>
            <a:r>
              <a:rPr lang="es-CL" sz="1600">
                <a:solidFill>
                  <a:schemeClr val="tx2"/>
                </a:solidFill>
                <a:latin typeface="Trebuchet MS" panose="020B0603020202020204" pitchFamily="34" charset="0"/>
              </a:rPr>
              <a:t>Un ejecutor no podrá participar en más de 2 proyectos.</a:t>
            </a:r>
          </a:p>
          <a:p>
            <a:pPr marL="280988" indent="-280988" algn="just" eaLnBrk="1" hangingPunct="1">
              <a:buFont typeface="Wingdings" pitchFamily="2" charset="2"/>
              <a:buChar char="Ø"/>
              <a:defRPr/>
            </a:pPr>
            <a:endParaRPr lang="es-CL" sz="160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80988" indent="-280988" algn="just" eaLnBrk="1" hangingPunct="1">
              <a:buFont typeface="Wingdings" pitchFamily="2" charset="2"/>
              <a:buChar char="Ø"/>
              <a:defRPr/>
            </a:pPr>
            <a:r>
              <a:rPr lang="es-CL" sz="1600">
                <a:solidFill>
                  <a:schemeClr val="tx2"/>
                </a:solidFill>
                <a:latin typeface="Trebuchet MS" panose="020B0603020202020204" pitchFamily="34" charset="0"/>
              </a:rPr>
              <a:t>Todos los proyectos deben ser planteados y ejecutados en función de la Emergencia Sanitaria por Covid-19.</a:t>
            </a:r>
            <a:endParaRPr lang="es-ES" sz="160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1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2 Imagen">
            <a:extLst>
              <a:ext uri="{FF2B5EF4-FFF2-40B4-BE49-F238E27FC236}">
                <a16:creationId xmlns:a16="http://schemas.microsoft.com/office/drawing/2014/main" id="{B920A221-F6F7-468A-8B03-56C471F48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3 CuadroTexto">
            <a:extLst>
              <a:ext uri="{FF2B5EF4-FFF2-40B4-BE49-F238E27FC236}">
                <a16:creationId xmlns:a16="http://schemas.microsoft.com/office/drawing/2014/main" id="{6456336B-D6BF-41EC-A945-1AA379D53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FONDO CONCURSABLE DE CULTURA</a:t>
            </a:r>
          </a:p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LÍNEA TRADICIONAL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B9C71C-8356-4528-B94B-764F4A6A1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89" y="3757862"/>
            <a:ext cx="2448250" cy="180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0B69A18-D2F9-4744-B2DE-2B7208C08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75" y="282483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E33E0F-C762-4F59-81CA-9A4F9B149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040" y="4495030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1C7F8B-D110-4374-96D4-460412280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80" y="1807180"/>
            <a:ext cx="2231886" cy="177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66D3B78-5A62-4E0D-9530-C95459EEF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543698"/>
              </p:ext>
            </p:extLst>
          </p:nvPr>
        </p:nvGraphicFramePr>
        <p:xfrm>
          <a:off x="1487487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D13252DB-705D-4B7B-A9DE-794AEDD4B4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3525" y="1603669"/>
            <a:ext cx="1902360" cy="118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2 Imagen">
            <a:extLst>
              <a:ext uri="{FF2B5EF4-FFF2-40B4-BE49-F238E27FC236}">
                <a16:creationId xmlns:a16="http://schemas.microsoft.com/office/drawing/2014/main" id="{DC65A241-FDC6-48D2-82DF-85F7963A8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9525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C3DB669B-C619-4E57-8365-30367BBC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FINANCIAMIENTO FONDO DE CULTURA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CDDED87-BDD6-4DEF-90C1-CCF58304C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81496"/>
              </p:ext>
            </p:extLst>
          </p:nvPr>
        </p:nvGraphicFramePr>
        <p:xfrm>
          <a:off x="539552" y="1372516"/>
          <a:ext cx="7848873" cy="5432808"/>
        </p:xfrm>
        <a:graphic>
          <a:graphicData uri="http://schemas.openxmlformats.org/drawingml/2006/table">
            <a:tbl>
              <a:tblPr firstRow="1" firstCol="1" lastCol="1" bandCol="1">
                <a:tableStyleId>{912C8C85-51F0-491E-9774-3900AFEF0FD7}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669613213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720729057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731499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>
                          <a:effectLst/>
                          <a:latin typeface="Trebuchet MS" panose="020B0603020202020204" pitchFamily="34" charset="0"/>
                        </a:rPr>
                        <a:t>LÍNEAS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 err="1">
                          <a:effectLst/>
                          <a:latin typeface="Trebuchet MS" panose="020B0603020202020204" pitchFamily="34" charset="0"/>
                        </a:rPr>
                        <a:t>SUBLÍNEA</a:t>
                      </a:r>
                      <a:endParaRPr lang="es-CL" sz="2000" b="1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>
                          <a:effectLst/>
                          <a:latin typeface="Trebuchet MS" panose="020B0603020202020204" pitchFamily="34" charset="0"/>
                        </a:rPr>
                        <a:t>MONTO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762584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Creación artística, cultura y patrimonio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Rescate, registro y difusión del patrimonio cultural, la cultura ancestral y la artesanía local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s-MX" sz="1500">
                          <a:latin typeface="Trebuchet MS" panose="020B0603020202020204" pitchFamily="34" charset="0"/>
                        </a:rPr>
                        <a:t>$3.500.000</a:t>
                      </a:r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1717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Artes escénicas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3886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Artes audiovisuales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699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Música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2996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Artes visuales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2508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Literatura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24215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Bandas y Orquestas Infanto-Juveniles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Promoción de bandas y orquestas infanto-juveniles 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12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Perfeccionamiento de bandas y orquestas infanto-juveniles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3281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Equipamiento de bandas y orquestas infanto-juveniles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4036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Editorial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Edición de obras inéditas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1939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Reedición de textos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6098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Edición y/o reedición de textos de carácter binacional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7485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2 Imagen">
            <a:extLst>
              <a:ext uri="{FF2B5EF4-FFF2-40B4-BE49-F238E27FC236}">
                <a16:creationId xmlns:a16="http://schemas.microsoft.com/office/drawing/2014/main" id="{D367A28B-F8B0-479A-8DFC-F0C195459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0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970CBE98-572F-4A26-AFD8-C5BF1F0F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CL" altLang="es-CL" sz="2800" b="1">
                <a:solidFill>
                  <a:schemeClr val="tx2"/>
                </a:solidFill>
                <a:latin typeface="Trebuchet MS" panose="020B0603020202020204" pitchFamily="34" charset="0"/>
              </a:rPr>
              <a:t>FONDO CONCURSABLE DE DEPORTE</a:t>
            </a:r>
            <a:endParaRPr lang="es-ES" altLang="es-CL" sz="2800" b="1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CF84A79-F575-4B1F-9A92-CDF5D0590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389124"/>
              </p:ext>
            </p:extLst>
          </p:nvPr>
        </p:nvGraphicFramePr>
        <p:xfrm>
          <a:off x="179513" y="776883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3F301D3-8355-4A8C-9F2A-01B6F392E7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68" y="4311229"/>
            <a:ext cx="2813761" cy="210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883412-9D84-43C9-B324-6C900B07BE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9912" y="4281769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3D3D01-3380-4D3A-A6E1-D088DE43D5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8674" y="4605619"/>
            <a:ext cx="2787908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76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2 Imagen">
            <a:extLst>
              <a:ext uri="{FF2B5EF4-FFF2-40B4-BE49-F238E27FC236}">
                <a16:creationId xmlns:a16="http://schemas.microsoft.com/office/drawing/2014/main" id="{DC65A241-FDC6-48D2-82DF-85F7963A8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t="39711" r="2831" b="14140"/>
          <a:stretch>
            <a:fillRect/>
          </a:stretch>
        </p:blipFill>
        <p:spPr bwMode="auto">
          <a:xfrm>
            <a:off x="0" y="9525"/>
            <a:ext cx="35639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C3DB669B-C619-4E57-8365-30367BBC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FINANCIAMIENTO FONDO DE DEPORTE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CDDED87-BDD6-4DEF-90C1-CCF58304C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08122"/>
              </p:ext>
            </p:extLst>
          </p:nvPr>
        </p:nvGraphicFramePr>
        <p:xfrm>
          <a:off x="1216324" y="1535501"/>
          <a:ext cx="7176406" cy="4088918"/>
        </p:xfrm>
        <a:graphic>
          <a:graphicData uri="http://schemas.openxmlformats.org/drawingml/2006/table">
            <a:tbl>
              <a:tblPr firstRow="1" lastCol="1" bandCol="1">
                <a:tableStyleId>{F2DE63D5-997A-4646-A377-4702673A728D}</a:tableStyleId>
              </a:tblPr>
              <a:tblGrid>
                <a:gridCol w="5487839">
                  <a:extLst>
                    <a:ext uri="{9D8B030D-6E8A-4147-A177-3AD203B41FA5}">
                      <a16:colId xmlns:a16="http://schemas.microsoft.com/office/drawing/2014/main" val="720729057"/>
                    </a:ext>
                  </a:extLst>
                </a:gridCol>
                <a:gridCol w="1688567">
                  <a:extLst>
                    <a:ext uri="{9D8B030D-6E8A-4147-A177-3AD203B41FA5}">
                      <a16:colId xmlns:a16="http://schemas.microsoft.com/office/drawing/2014/main" val="731499362"/>
                    </a:ext>
                  </a:extLst>
                </a:gridCol>
              </a:tblGrid>
              <a:tr h="6253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>
                          <a:effectLst/>
                          <a:latin typeface="Trebuchet MS" panose="020B0603020202020204" pitchFamily="34" charset="0"/>
                        </a:rPr>
                        <a:t>LÍNEA</a:t>
                      </a:r>
                      <a:endParaRPr lang="es-CL" sz="2000" b="1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2000">
                          <a:effectLst/>
                          <a:latin typeface="Trebuchet MS" panose="020B0603020202020204" pitchFamily="34" charset="0"/>
                        </a:rPr>
                        <a:t>MONTO</a:t>
                      </a:r>
                      <a:endParaRPr lang="es-CL" sz="20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762584"/>
                  </a:ext>
                </a:extLst>
              </a:tr>
              <a:tr h="6253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Escuela Formativa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MX" sz="1500">
                          <a:latin typeface="Trebuchet MS" panose="020B0603020202020204" pitchFamily="34" charset="0"/>
                        </a:rPr>
                        <a:t>$3.500.000</a:t>
                      </a:r>
                      <a:endParaRPr lang="es-CL" sz="1500">
                        <a:latin typeface="Trebuchet MS" panose="020B0603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171742"/>
                  </a:ext>
                </a:extLst>
              </a:tr>
              <a:tr h="4930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Deporte Competitivo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388669"/>
                  </a:ext>
                </a:extLst>
              </a:tr>
              <a:tr h="61333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Deporte Recreativo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L" sz="16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601699433"/>
                  </a:ext>
                </a:extLst>
              </a:tr>
              <a:tr h="61333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Deporte Adaptado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299680"/>
                  </a:ext>
                </a:extLst>
              </a:tr>
              <a:tr h="4930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Deporte Alto Rendimiento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L" sz="16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18250835"/>
                  </a:ext>
                </a:extLst>
              </a:tr>
              <a:tr h="6253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s-CL" sz="1500">
                          <a:effectLst/>
                          <a:latin typeface="Trebuchet MS" panose="020B0603020202020204" pitchFamily="34" charset="0"/>
                        </a:rPr>
                        <a:t>Implementación Deportiva</a:t>
                      </a:r>
                      <a:endParaRPr lang="es-CL" sz="15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Carme"/>
                        <a:cs typeface="Carm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500">
                          <a:latin typeface="Trebuchet MS"/>
                        </a:rPr>
                        <a:t>$1.800.000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24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454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4707E390FD0CA439CAB9ABF72D70B4B" ma:contentTypeVersion="13" ma:contentTypeDescription="Crear nuevo documento." ma:contentTypeScope="" ma:versionID="1a26e28f5a25705af0d1b8ad13baa9e3">
  <xsd:schema xmlns:xsd="http://www.w3.org/2001/XMLSchema" xmlns:xs="http://www.w3.org/2001/XMLSchema" xmlns:p="http://schemas.microsoft.com/office/2006/metadata/properties" xmlns:ns2="55187a7d-b378-40b2-a3aa-81c63935eb46" xmlns:ns3="b094db41-7903-46e3-81b8-5f61ba02d051" targetNamespace="http://schemas.microsoft.com/office/2006/metadata/properties" ma:root="true" ma:fieldsID="1a0eff55997636b37295c88c4a8254fd" ns2:_="" ns3:_="">
    <xsd:import namespace="55187a7d-b378-40b2-a3aa-81c63935eb46"/>
    <xsd:import namespace="b094db41-7903-46e3-81b8-5f61ba02d0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x0077_b01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87a7d-b378-40b2-a3aa-81c63935e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x0077_b01" ma:index="12" nillable="true" ma:displayName="Fecha y hora" ma:internalName="_x0077_b01">
      <xsd:simpleType>
        <xsd:restriction base="dms:DateTim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4db41-7903-46e3-81b8-5f61ba02d0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7_b01 xmlns="55187a7d-b378-40b2-a3aa-81c63935eb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B07913-AE1C-45F6-9A58-E33184E6DB5C}">
  <ds:schemaRefs>
    <ds:schemaRef ds:uri="55187a7d-b378-40b2-a3aa-81c63935eb46"/>
    <ds:schemaRef ds:uri="b094db41-7903-46e3-81b8-5f61ba02d0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3928FB3-C412-429D-82CB-14F356DB4390}">
  <ds:schemaRefs>
    <ds:schemaRef ds:uri="55187a7d-b378-40b2-a3aa-81c63935eb46"/>
    <ds:schemaRef ds:uri="b094db41-7903-46e3-81b8-5f61ba02d0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D9D5E5-5339-401E-AB9E-1E80C718D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1164</Words>
  <Application>Microsoft Office PowerPoint</Application>
  <PresentationFormat>Presentación en pantalla (4:3)</PresentationFormat>
  <Paragraphs>276</Paragraphs>
  <Slides>32</Slides>
  <Notes>22</Notes>
  <HiddenSlides>9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Arial</vt:lpstr>
      <vt:lpstr>Calibri</vt:lpstr>
      <vt:lpstr>Carme</vt:lpstr>
      <vt:lpstr>Century Gothic</vt:lpstr>
      <vt:lpstr>Futura Bk BT</vt:lpstr>
      <vt:lpstr>Trebuchet MS</vt:lpstr>
      <vt:lpstr>Verdana</vt:lpstr>
      <vt:lpstr>Wingdings</vt:lpstr>
      <vt:lpstr>Office Theme</vt:lpstr>
      <vt:lpstr>1_Office Theme</vt:lpstr>
      <vt:lpstr>2_Office Theme</vt:lpstr>
      <vt:lpstr>Imagen de mapa de bits</vt:lpstr>
      <vt:lpstr>BASES DE FONDOS CONCURSABLES LÍNEA TRADICIONAL PRIVADO GOBIERNO REGIONAL DE COQUIMBO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POSTULAR</vt:lpstr>
      <vt:lpstr>ACCESO AL SISTEMA DE POSTULACIÓN ONLINE USUARIO POSTULANTE ESTADO POSTULACION</vt:lpstr>
    </vt:vector>
  </TitlesOfParts>
  <Company>Gabriel Badagnani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Laura Catherine Pallero Contreras</cp:lastModifiedBy>
  <cp:revision>20</cp:revision>
  <cp:lastPrinted>2018-03-16T18:41:55Z</cp:lastPrinted>
  <dcterms:created xsi:type="dcterms:W3CDTF">2010-11-27T19:44:20Z</dcterms:created>
  <dcterms:modified xsi:type="dcterms:W3CDTF">2021-03-23T00:09:22Z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0x01010044707E390FD0CA439CAB9ABF72D70B4B</vt:lpwstr>
  </property>
</Properties>
</file>